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2" r:id="rId3"/>
    <p:sldId id="257" r:id="rId4"/>
    <p:sldId id="281" r:id="rId5"/>
    <p:sldId id="280" r:id="rId6"/>
    <p:sldId id="283" r:id="rId7"/>
    <p:sldId id="279" r:id="rId8"/>
    <p:sldId id="27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2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B92D"/>
    <a:srgbClr val="FFCC66"/>
    <a:srgbClr val="66FF99"/>
    <a:srgbClr val="FF7C80"/>
    <a:srgbClr val="FF9900"/>
    <a:srgbClr val="5D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30" autoAdjust="0"/>
    <p:restoredTop sz="94660"/>
  </p:normalViewPr>
  <p:slideViewPr>
    <p:cSldViewPr>
      <p:cViewPr>
        <p:scale>
          <a:sx n="87" d="100"/>
          <a:sy n="87" d="100"/>
        </p:scale>
        <p:origin x="-129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6E234D-CD83-4B7A-8F3B-1DBEA67D21DB}" type="doc">
      <dgm:prSet loTypeId="urn:microsoft.com/office/officeart/2005/8/layout/radial2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EFCB689-9BB7-42B1-A872-715DE278AE0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БОТАНИКА</a:t>
          </a:r>
          <a:endParaRPr lang="ru-RU" sz="20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21E3AD-A1E2-4110-834A-242C139E097E}" type="parTrans" cxnId="{6084C848-8E58-4008-BFB8-C3E3ED73536A}">
      <dgm:prSet/>
      <dgm:spPr/>
      <dgm:t>
        <a:bodyPr/>
        <a:lstStyle/>
        <a:p>
          <a:endParaRPr lang="ru-RU"/>
        </a:p>
      </dgm:t>
    </dgm:pt>
    <dgm:pt modelId="{156A0F86-8CA0-4AC1-96A6-B85365868430}" type="sibTrans" cxnId="{6084C848-8E58-4008-BFB8-C3E3ED73536A}">
      <dgm:prSet/>
      <dgm:spPr/>
      <dgm:t>
        <a:bodyPr/>
        <a:lstStyle/>
        <a:p>
          <a:endParaRPr lang="ru-RU"/>
        </a:p>
      </dgm:t>
    </dgm:pt>
    <dgm:pt modelId="{A1340368-D00E-4435-B97D-6CCB7A80876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ЗООЛОГИЯ</a:t>
          </a:r>
          <a:endParaRPr lang="ru-RU" sz="24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4921D9-50D9-4785-AB39-9F9693D09C4A}" type="parTrans" cxnId="{A7525C38-D9C9-4C48-822C-6B47A9068CDE}">
      <dgm:prSet/>
      <dgm:spPr/>
      <dgm:t>
        <a:bodyPr/>
        <a:lstStyle/>
        <a:p>
          <a:endParaRPr lang="ru-RU"/>
        </a:p>
      </dgm:t>
    </dgm:pt>
    <dgm:pt modelId="{D22A5891-B3DD-4E34-9F14-5BC05C141828}" type="sibTrans" cxnId="{A7525C38-D9C9-4C48-822C-6B47A9068CDE}">
      <dgm:prSet/>
      <dgm:spPr/>
      <dgm:t>
        <a:bodyPr/>
        <a:lstStyle/>
        <a:p>
          <a:endParaRPr lang="ru-RU"/>
        </a:p>
      </dgm:t>
    </dgm:pt>
    <dgm:pt modelId="{7648A3C9-0B54-413E-8163-086D5DC516B8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МИКРОБИОЛОГИЯ</a:t>
          </a:r>
          <a:endParaRPr lang="ru-RU" sz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591E35-1393-4486-99F0-F7B96A726C8C}" type="parTrans" cxnId="{6B60E291-1DFB-4129-8D11-BDEDA35F1D46}">
      <dgm:prSet/>
      <dgm:spPr/>
      <dgm:t>
        <a:bodyPr/>
        <a:lstStyle/>
        <a:p>
          <a:endParaRPr lang="ru-RU"/>
        </a:p>
      </dgm:t>
    </dgm:pt>
    <dgm:pt modelId="{42833616-6E92-4A5E-8B4B-F6E7BC971AFD}" type="sibTrans" cxnId="{6B60E291-1DFB-4129-8D11-BDEDA35F1D46}">
      <dgm:prSet/>
      <dgm:spPr/>
      <dgm:t>
        <a:bodyPr/>
        <a:lstStyle/>
        <a:p>
          <a:endParaRPr lang="ru-RU"/>
        </a:p>
      </dgm:t>
    </dgm:pt>
    <dgm:pt modelId="{85B8D4D7-9BC8-4B63-8391-83CA20E3B44A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ВИРУСОЛОГИЯ</a:t>
          </a:r>
          <a:endParaRPr lang="ru-RU" sz="14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57DC2F-99FF-47F6-928E-AEE772A8658F}" type="parTrans" cxnId="{E5497A21-AE05-4A81-ABC4-EE14E739E3A9}">
      <dgm:prSet/>
      <dgm:spPr/>
      <dgm:t>
        <a:bodyPr/>
        <a:lstStyle/>
        <a:p>
          <a:endParaRPr lang="ru-RU"/>
        </a:p>
      </dgm:t>
    </dgm:pt>
    <dgm:pt modelId="{0123F9E7-66D0-44EC-B63D-46D688FE2C35}" type="sibTrans" cxnId="{E5497A21-AE05-4A81-ABC4-EE14E739E3A9}">
      <dgm:prSet/>
      <dgm:spPr/>
      <dgm:t>
        <a:bodyPr/>
        <a:lstStyle/>
        <a:p>
          <a:endParaRPr lang="ru-RU"/>
        </a:p>
      </dgm:t>
    </dgm:pt>
    <dgm:pt modelId="{E5ECA185-6762-48E1-8A2E-2C553B1A6CB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ЭКОЛОГИЯ</a:t>
          </a:r>
          <a:endParaRPr lang="ru-RU" sz="18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DD80C2-40B7-4143-8909-D8A095E6E7F6}" type="parTrans" cxnId="{951650B1-D37A-4D86-A078-69BBB69E3456}">
      <dgm:prSet/>
      <dgm:spPr/>
      <dgm:t>
        <a:bodyPr/>
        <a:lstStyle/>
        <a:p>
          <a:endParaRPr lang="ru-RU"/>
        </a:p>
      </dgm:t>
    </dgm:pt>
    <dgm:pt modelId="{41058577-BCD9-4C01-BC3B-9CCE76271D89}" type="sibTrans" cxnId="{951650B1-D37A-4D86-A078-69BBB69E3456}">
      <dgm:prSet/>
      <dgm:spPr/>
      <dgm:t>
        <a:bodyPr/>
        <a:lstStyle/>
        <a:p>
          <a:endParaRPr lang="ru-RU"/>
        </a:p>
      </dgm:t>
    </dgm:pt>
    <dgm:pt modelId="{4F3EF506-7F3B-42E0-9001-638F3B1081D6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ЦИТОЛОГИЯ</a:t>
          </a:r>
          <a:endParaRPr lang="ru-RU" sz="18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A1B848-3590-4015-B42C-51C95C113FB6}" type="parTrans" cxnId="{60C40281-D694-43D1-958F-2922A0072437}">
      <dgm:prSet/>
      <dgm:spPr/>
      <dgm:t>
        <a:bodyPr/>
        <a:lstStyle/>
        <a:p>
          <a:endParaRPr lang="ru-RU"/>
        </a:p>
      </dgm:t>
    </dgm:pt>
    <dgm:pt modelId="{AAEBB366-AE2E-40D7-87CD-A6C8A2797ADD}" type="sibTrans" cxnId="{60C40281-D694-43D1-958F-2922A0072437}">
      <dgm:prSet/>
      <dgm:spPr/>
      <dgm:t>
        <a:bodyPr/>
        <a:lstStyle/>
        <a:p>
          <a:endParaRPr lang="ru-RU"/>
        </a:p>
      </dgm:t>
    </dgm:pt>
    <dgm:pt modelId="{B7A51D13-F555-41DE-94BF-887EE54087E8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ЭВОЛЮЦИОННОЕ УЧЕНИЕ</a:t>
          </a:r>
          <a:endParaRPr lang="ru-RU" sz="14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1DB98A-961B-474B-A8C2-72AC22912B4B}" type="parTrans" cxnId="{DA226FCB-2409-47E8-8D0B-69EDBE926315}">
      <dgm:prSet/>
      <dgm:spPr/>
      <dgm:t>
        <a:bodyPr/>
        <a:lstStyle/>
        <a:p>
          <a:endParaRPr lang="ru-RU"/>
        </a:p>
      </dgm:t>
    </dgm:pt>
    <dgm:pt modelId="{CA315EE4-791A-4A19-9E90-507992F31AE4}" type="sibTrans" cxnId="{DA226FCB-2409-47E8-8D0B-69EDBE926315}">
      <dgm:prSet/>
      <dgm:spPr/>
      <dgm:t>
        <a:bodyPr/>
        <a:lstStyle/>
        <a:p>
          <a:endParaRPr lang="ru-RU"/>
        </a:p>
      </dgm:t>
    </dgm:pt>
    <dgm:pt modelId="{08355A4E-C033-49CC-8A25-393F248107B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ГЕНЕТИКА</a:t>
          </a:r>
          <a:endParaRPr lang="ru-RU" sz="23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6D77DB-43AF-4188-8DB1-DB58089EF722}" type="parTrans" cxnId="{41FC14BE-0BA2-4104-B596-9732AF1A26F8}">
      <dgm:prSet/>
      <dgm:spPr/>
      <dgm:t>
        <a:bodyPr/>
        <a:lstStyle/>
        <a:p>
          <a:endParaRPr lang="ru-RU"/>
        </a:p>
      </dgm:t>
    </dgm:pt>
    <dgm:pt modelId="{CA48FBF0-DC23-4375-AD25-A8DD8B1BCAAD}" type="sibTrans" cxnId="{41FC14BE-0BA2-4104-B596-9732AF1A26F8}">
      <dgm:prSet/>
      <dgm:spPr/>
      <dgm:t>
        <a:bodyPr/>
        <a:lstStyle/>
        <a:p>
          <a:endParaRPr lang="ru-RU"/>
        </a:p>
      </dgm:t>
    </dgm:pt>
    <dgm:pt modelId="{9BB49A5A-B8F2-4940-BE0E-784FDDC11C8A}" type="pres">
      <dgm:prSet presAssocID="{F06E234D-CD83-4B7A-8F3B-1DBEA67D21D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BD23BA-5792-42B0-BA93-F994039D2140}" type="pres">
      <dgm:prSet presAssocID="{F06E234D-CD83-4B7A-8F3B-1DBEA67D21DB}" presName="cycle" presStyleCnt="0"/>
      <dgm:spPr/>
    </dgm:pt>
    <dgm:pt modelId="{F9FD3F2A-51E8-48EF-AA01-54946FA8CB12}" type="pres">
      <dgm:prSet presAssocID="{F06E234D-CD83-4B7A-8F3B-1DBEA67D21DB}" presName="centerShape" presStyleCnt="0"/>
      <dgm:spPr/>
    </dgm:pt>
    <dgm:pt modelId="{914A82D2-B3C7-46B5-8D2A-90D322434AC2}" type="pres">
      <dgm:prSet presAssocID="{F06E234D-CD83-4B7A-8F3B-1DBEA67D21DB}" presName="connSite" presStyleLbl="node1" presStyleIdx="0" presStyleCnt="9"/>
      <dgm:spPr/>
    </dgm:pt>
    <dgm:pt modelId="{EBC03F3F-FEA5-4807-9A48-08A10136A221}" type="pres">
      <dgm:prSet presAssocID="{F06E234D-CD83-4B7A-8F3B-1DBEA67D21DB}" presName="visible" presStyleLbl="node1" presStyleIdx="0" presStyleCnt="9" custScaleX="333606" custLinFactX="-33785" custLinFactNeighborX="-100000" custLinFactNeighborY="-4852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16D571F-7A7E-4EC0-8259-2D51158968A2}" type="pres">
      <dgm:prSet presAssocID="{9221E3AD-A1E2-4110-834A-242C139E097E}" presName="Name25" presStyleLbl="parChTrans1D1" presStyleIdx="0" presStyleCnt="8"/>
      <dgm:spPr/>
      <dgm:t>
        <a:bodyPr/>
        <a:lstStyle/>
        <a:p>
          <a:endParaRPr lang="ru-RU"/>
        </a:p>
      </dgm:t>
    </dgm:pt>
    <dgm:pt modelId="{0F3177AC-29F6-40AD-9738-22F72D94EB9C}" type="pres">
      <dgm:prSet presAssocID="{BEFCB689-9BB7-42B1-A872-715DE278AE03}" presName="node" presStyleCnt="0"/>
      <dgm:spPr/>
    </dgm:pt>
    <dgm:pt modelId="{18DE3F06-EBE8-4068-AF1F-21F2EAD8568B}" type="pres">
      <dgm:prSet presAssocID="{BEFCB689-9BB7-42B1-A872-715DE278AE03}" presName="parentNode" presStyleLbl="node1" presStyleIdx="1" presStyleCnt="9" custScaleX="3688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E519D-A629-4519-8C96-8F39E8E4FED2}" type="pres">
      <dgm:prSet presAssocID="{BEFCB689-9BB7-42B1-A872-715DE278AE0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A8410-1881-46A9-BB0B-BBCA6EFDE6BA}" type="pres">
      <dgm:prSet presAssocID="{724921D9-50D9-4785-AB39-9F9693D09C4A}" presName="Name25" presStyleLbl="parChTrans1D1" presStyleIdx="1" presStyleCnt="8"/>
      <dgm:spPr/>
      <dgm:t>
        <a:bodyPr/>
        <a:lstStyle/>
        <a:p>
          <a:endParaRPr lang="ru-RU"/>
        </a:p>
      </dgm:t>
    </dgm:pt>
    <dgm:pt modelId="{932C454B-AC55-4A81-B457-72E7FDD7AAC1}" type="pres">
      <dgm:prSet presAssocID="{A1340368-D00E-4435-B97D-6CCB7A80876C}" presName="node" presStyleCnt="0"/>
      <dgm:spPr/>
    </dgm:pt>
    <dgm:pt modelId="{0E4AD810-6AB3-4235-B11F-D3A24A7D92B8}" type="pres">
      <dgm:prSet presAssocID="{A1340368-D00E-4435-B97D-6CCB7A80876C}" presName="parentNode" presStyleLbl="node1" presStyleIdx="2" presStyleCnt="9" custScaleX="3769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A1344-7C35-4E9C-89DC-E09909FB8684}" type="pres">
      <dgm:prSet presAssocID="{A1340368-D00E-4435-B97D-6CCB7A80876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7B1D3-BE9E-4F53-BB61-6C3B42E9D0BE}" type="pres">
      <dgm:prSet presAssocID="{38591E35-1393-4486-99F0-F7B96A726C8C}" presName="Name25" presStyleLbl="parChTrans1D1" presStyleIdx="2" presStyleCnt="8"/>
      <dgm:spPr/>
      <dgm:t>
        <a:bodyPr/>
        <a:lstStyle/>
        <a:p>
          <a:endParaRPr lang="ru-RU"/>
        </a:p>
      </dgm:t>
    </dgm:pt>
    <dgm:pt modelId="{2C95E1F2-9DFD-44B7-A75F-E8A1B7D8EC5D}" type="pres">
      <dgm:prSet presAssocID="{7648A3C9-0B54-413E-8163-086D5DC516B8}" presName="node" presStyleCnt="0"/>
      <dgm:spPr/>
    </dgm:pt>
    <dgm:pt modelId="{E98481A3-7BA4-4F39-AC1B-FBEF43F12925}" type="pres">
      <dgm:prSet presAssocID="{7648A3C9-0B54-413E-8163-086D5DC516B8}" presName="parentNode" presStyleLbl="node1" presStyleIdx="3" presStyleCnt="9" custScaleX="3992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19D37-8A25-4C9F-AC7A-813BAB511F6B}" type="pres">
      <dgm:prSet presAssocID="{7648A3C9-0B54-413E-8163-086D5DC516B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38A7F-A4D5-48CB-9C50-A6AA7287A062}" type="pres">
      <dgm:prSet presAssocID="{CA57DC2F-99FF-47F6-928E-AEE772A8658F}" presName="Name25" presStyleLbl="parChTrans1D1" presStyleIdx="3" presStyleCnt="8"/>
      <dgm:spPr/>
      <dgm:t>
        <a:bodyPr/>
        <a:lstStyle/>
        <a:p>
          <a:endParaRPr lang="ru-RU"/>
        </a:p>
      </dgm:t>
    </dgm:pt>
    <dgm:pt modelId="{9D03FD30-F004-4ADE-A27A-25CE42E5D8E4}" type="pres">
      <dgm:prSet presAssocID="{85B8D4D7-9BC8-4B63-8391-83CA20E3B44A}" presName="node" presStyleCnt="0"/>
      <dgm:spPr/>
    </dgm:pt>
    <dgm:pt modelId="{5A1FB4E5-BA0E-4CA0-A318-640CDFA78CF5}" type="pres">
      <dgm:prSet presAssocID="{85B8D4D7-9BC8-4B63-8391-83CA20E3B44A}" presName="parentNode" presStyleLbl="node1" presStyleIdx="4" presStyleCnt="9" custScaleX="3632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4920A-4629-4914-972F-1AF90F2A44D9}" type="pres">
      <dgm:prSet presAssocID="{85B8D4D7-9BC8-4B63-8391-83CA20E3B44A}" presName="childNode" presStyleLbl="revTx" presStyleIdx="0" presStyleCnt="0">
        <dgm:presLayoutVars>
          <dgm:bulletEnabled val="1"/>
        </dgm:presLayoutVars>
      </dgm:prSet>
      <dgm:spPr/>
    </dgm:pt>
    <dgm:pt modelId="{F9C21445-A248-4021-96C0-E4F1FD9B574F}" type="pres">
      <dgm:prSet presAssocID="{5BDD80C2-40B7-4143-8909-D8A095E6E7F6}" presName="Name25" presStyleLbl="parChTrans1D1" presStyleIdx="4" presStyleCnt="8"/>
      <dgm:spPr/>
      <dgm:t>
        <a:bodyPr/>
        <a:lstStyle/>
        <a:p>
          <a:endParaRPr lang="ru-RU"/>
        </a:p>
      </dgm:t>
    </dgm:pt>
    <dgm:pt modelId="{8C53837E-A650-42EE-8DB8-2E695AE304CE}" type="pres">
      <dgm:prSet presAssocID="{E5ECA185-6762-48E1-8A2E-2C553B1A6CB4}" presName="node" presStyleCnt="0"/>
      <dgm:spPr/>
    </dgm:pt>
    <dgm:pt modelId="{5CDA2B0D-735A-47FC-AC22-632B2DA1898B}" type="pres">
      <dgm:prSet presAssocID="{E5ECA185-6762-48E1-8A2E-2C553B1A6CB4}" presName="parentNode" presStyleLbl="node1" presStyleIdx="5" presStyleCnt="9" custScaleX="3482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443FB-0EAF-432F-A71F-A5065FA87B82}" type="pres">
      <dgm:prSet presAssocID="{E5ECA185-6762-48E1-8A2E-2C553B1A6CB4}" presName="childNode" presStyleLbl="revTx" presStyleIdx="0" presStyleCnt="0">
        <dgm:presLayoutVars>
          <dgm:bulletEnabled val="1"/>
        </dgm:presLayoutVars>
      </dgm:prSet>
      <dgm:spPr/>
    </dgm:pt>
    <dgm:pt modelId="{897A2EA4-355F-4480-A103-99F96353CC88}" type="pres">
      <dgm:prSet presAssocID="{EEA1B848-3590-4015-B42C-51C95C113FB6}" presName="Name25" presStyleLbl="parChTrans1D1" presStyleIdx="5" presStyleCnt="8"/>
      <dgm:spPr/>
      <dgm:t>
        <a:bodyPr/>
        <a:lstStyle/>
        <a:p>
          <a:endParaRPr lang="ru-RU"/>
        </a:p>
      </dgm:t>
    </dgm:pt>
    <dgm:pt modelId="{F72B6547-A48B-45FB-AD70-F1A647CEDCB2}" type="pres">
      <dgm:prSet presAssocID="{4F3EF506-7F3B-42E0-9001-638F3B1081D6}" presName="node" presStyleCnt="0"/>
      <dgm:spPr/>
    </dgm:pt>
    <dgm:pt modelId="{6D20D255-57CF-42A4-9CEB-3698171FF3DF}" type="pres">
      <dgm:prSet presAssocID="{4F3EF506-7F3B-42E0-9001-638F3B1081D6}" presName="parentNode" presStyleLbl="node1" presStyleIdx="6" presStyleCnt="9" custScaleX="3500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4CA45-601E-4334-847A-E3AB1A81B6D5}" type="pres">
      <dgm:prSet presAssocID="{4F3EF506-7F3B-42E0-9001-638F3B1081D6}" presName="childNode" presStyleLbl="revTx" presStyleIdx="0" presStyleCnt="0">
        <dgm:presLayoutVars>
          <dgm:bulletEnabled val="1"/>
        </dgm:presLayoutVars>
      </dgm:prSet>
      <dgm:spPr/>
    </dgm:pt>
    <dgm:pt modelId="{03FF9F55-4134-4766-86A5-43D206D74E83}" type="pres">
      <dgm:prSet presAssocID="{C81DB98A-961B-474B-A8C2-72AC22912B4B}" presName="Name25" presStyleLbl="parChTrans1D1" presStyleIdx="6" presStyleCnt="8"/>
      <dgm:spPr/>
      <dgm:t>
        <a:bodyPr/>
        <a:lstStyle/>
        <a:p>
          <a:endParaRPr lang="ru-RU"/>
        </a:p>
      </dgm:t>
    </dgm:pt>
    <dgm:pt modelId="{2F0E8585-39C9-48D8-8A0F-4C2D582F952B}" type="pres">
      <dgm:prSet presAssocID="{B7A51D13-F555-41DE-94BF-887EE54087E8}" presName="node" presStyleCnt="0"/>
      <dgm:spPr/>
    </dgm:pt>
    <dgm:pt modelId="{E3D26DC5-0DF9-420B-9E6E-CAED79C0967E}" type="pres">
      <dgm:prSet presAssocID="{B7A51D13-F555-41DE-94BF-887EE54087E8}" presName="parentNode" presStyleLbl="node1" presStyleIdx="7" presStyleCnt="9" custScaleX="3850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8CD89-5F9F-45D5-87AA-47461C28B967}" type="pres">
      <dgm:prSet presAssocID="{B7A51D13-F555-41DE-94BF-887EE54087E8}" presName="childNode" presStyleLbl="revTx" presStyleIdx="0" presStyleCnt="0">
        <dgm:presLayoutVars>
          <dgm:bulletEnabled val="1"/>
        </dgm:presLayoutVars>
      </dgm:prSet>
      <dgm:spPr/>
    </dgm:pt>
    <dgm:pt modelId="{CAEC900D-0D1D-471F-845A-B1796807A52E}" type="pres">
      <dgm:prSet presAssocID="{676D77DB-43AF-4188-8DB1-DB58089EF722}" presName="Name25" presStyleLbl="parChTrans1D1" presStyleIdx="7" presStyleCnt="8"/>
      <dgm:spPr/>
      <dgm:t>
        <a:bodyPr/>
        <a:lstStyle/>
        <a:p>
          <a:endParaRPr lang="ru-RU"/>
        </a:p>
      </dgm:t>
    </dgm:pt>
    <dgm:pt modelId="{0A456110-E678-47A0-812B-F288BFAE152B}" type="pres">
      <dgm:prSet presAssocID="{08355A4E-C033-49CC-8A25-393F248107B4}" presName="node" presStyleCnt="0"/>
      <dgm:spPr/>
    </dgm:pt>
    <dgm:pt modelId="{3D981A86-C8E2-4C42-937C-BCC73A8EBD5E}" type="pres">
      <dgm:prSet presAssocID="{08355A4E-C033-49CC-8A25-393F248107B4}" presName="parentNode" presStyleLbl="node1" presStyleIdx="8" presStyleCnt="9" custScaleX="3643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D8411-15BA-46A0-BF31-FA13CC44F30F}" type="pres">
      <dgm:prSet presAssocID="{08355A4E-C033-49CC-8A25-393F248107B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DA226FCB-2409-47E8-8D0B-69EDBE926315}" srcId="{F06E234D-CD83-4B7A-8F3B-1DBEA67D21DB}" destId="{B7A51D13-F555-41DE-94BF-887EE54087E8}" srcOrd="6" destOrd="0" parTransId="{C81DB98A-961B-474B-A8C2-72AC22912B4B}" sibTransId="{CA315EE4-791A-4A19-9E90-507992F31AE4}"/>
    <dgm:cxn modelId="{6B9C365F-1FD4-491E-9581-533311AD2C7E}" type="presOf" srcId="{F06E234D-CD83-4B7A-8F3B-1DBEA67D21DB}" destId="{9BB49A5A-B8F2-4940-BE0E-784FDDC11C8A}" srcOrd="0" destOrd="0" presId="urn:microsoft.com/office/officeart/2005/8/layout/radial2"/>
    <dgm:cxn modelId="{CA49623D-3391-4905-A90F-A1F673ECE9B9}" type="presOf" srcId="{A1340368-D00E-4435-B97D-6CCB7A80876C}" destId="{0E4AD810-6AB3-4235-B11F-D3A24A7D92B8}" srcOrd="0" destOrd="0" presId="urn:microsoft.com/office/officeart/2005/8/layout/radial2"/>
    <dgm:cxn modelId="{6084C848-8E58-4008-BFB8-C3E3ED73536A}" srcId="{F06E234D-CD83-4B7A-8F3B-1DBEA67D21DB}" destId="{BEFCB689-9BB7-42B1-A872-715DE278AE03}" srcOrd="0" destOrd="0" parTransId="{9221E3AD-A1E2-4110-834A-242C139E097E}" sibTransId="{156A0F86-8CA0-4AC1-96A6-B85365868430}"/>
    <dgm:cxn modelId="{5461A3D2-5223-4E9B-B4B7-EE92301B6D56}" type="presOf" srcId="{38591E35-1393-4486-99F0-F7B96A726C8C}" destId="{0F87B1D3-BE9E-4F53-BB61-6C3B42E9D0BE}" srcOrd="0" destOrd="0" presId="urn:microsoft.com/office/officeart/2005/8/layout/radial2"/>
    <dgm:cxn modelId="{41FC14BE-0BA2-4104-B596-9732AF1A26F8}" srcId="{F06E234D-CD83-4B7A-8F3B-1DBEA67D21DB}" destId="{08355A4E-C033-49CC-8A25-393F248107B4}" srcOrd="7" destOrd="0" parTransId="{676D77DB-43AF-4188-8DB1-DB58089EF722}" sibTransId="{CA48FBF0-DC23-4375-AD25-A8DD8B1BCAAD}"/>
    <dgm:cxn modelId="{C604A16F-0469-498A-87AD-208BAFDED6D4}" type="presOf" srcId="{676D77DB-43AF-4188-8DB1-DB58089EF722}" destId="{CAEC900D-0D1D-471F-845A-B1796807A52E}" srcOrd="0" destOrd="0" presId="urn:microsoft.com/office/officeart/2005/8/layout/radial2"/>
    <dgm:cxn modelId="{223BC124-5568-43FD-BD89-B755DD0AB67D}" type="presOf" srcId="{BEFCB689-9BB7-42B1-A872-715DE278AE03}" destId="{18DE3F06-EBE8-4068-AF1F-21F2EAD8568B}" srcOrd="0" destOrd="0" presId="urn:microsoft.com/office/officeart/2005/8/layout/radial2"/>
    <dgm:cxn modelId="{966A170D-622F-4873-9761-F2F87C54B5A1}" type="presOf" srcId="{724921D9-50D9-4785-AB39-9F9693D09C4A}" destId="{105A8410-1881-46A9-BB0B-BBCA6EFDE6BA}" srcOrd="0" destOrd="0" presId="urn:microsoft.com/office/officeart/2005/8/layout/radial2"/>
    <dgm:cxn modelId="{3A10E490-925F-4FA1-BDFB-32BA3285C58A}" type="presOf" srcId="{B7A51D13-F555-41DE-94BF-887EE54087E8}" destId="{E3D26DC5-0DF9-420B-9E6E-CAED79C0967E}" srcOrd="0" destOrd="0" presId="urn:microsoft.com/office/officeart/2005/8/layout/radial2"/>
    <dgm:cxn modelId="{BFC13989-EE28-4715-BC48-10B5F158192A}" type="presOf" srcId="{9221E3AD-A1E2-4110-834A-242C139E097E}" destId="{216D571F-7A7E-4EC0-8259-2D51158968A2}" srcOrd="0" destOrd="0" presId="urn:microsoft.com/office/officeart/2005/8/layout/radial2"/>
    <dgm:cxn modelId="{00E0E283-9CF2-4034-BFDE-88A816627AA1}" type="presOf" srcId="{85B8D4D7-9BC8-4B63-8391-83CA20E3B44A}" destId="{5A1FB4E5-BA0E-4CA0-A318-640CDFA78CF5}" srcOrd="0" destOrd="0" presId="urn:microsoft.com/office/officeart/2005/8/layout/radial2"/>
    <dgm:cxn modelId="{951650B1-D37A-4D86-A078-69BBB69E3456}" srcId="{F06E234D-CD83-4B7A-8F3B-1DBEA67D21DB}" destId="{E5ECA185-6762-48E1-8A2E-2C553B1A6CB4}" srcOrd="4" destOrd="0" parTransId="{5BDD80C2-40B7-4143-8909-D8A095E6E7F6}" sibTransId="{41058577-BCD9-4C01-BC3B-9CCE76271D89}"/>
    <dgm:cxn modelId="{477BC277-1FE3-4EF2-8EDB-DAAA9FEF2B04}" type="presOf" srcId="{CA57DC2F-99FF-47F6-928E-AEE772A8658F}" destId="{A1A38A7F-A4D5-48CB-9C50-A6AA7287A062}" srcOrd="0" destOrd="0" presId="urn:microsoft.com/office/officeart/2005/8/layout/radial2"/>
    <dgm:cxn modelId="{5EEB4059-D11C-4748-A60B-2E8DE7EC066E}" type="presOf" srcId="{08355A4E-C033-49CC-8A25-393F248107B4}" destId="{3D981A86-C8E2-4C42-937C-BCC73A8EBD5E}" srcOrd="0" destOrd="0" presId="urn:microsoft.com/office/officeart/2005/8/layout/radial2"/>
    <dgm:cxn modelId="{60C40281-D694-43D1-958F-2922A0072437}" srcId="{F06E234D-CD83-4B7A-8F3B-1DBEA67D21DB}" destId="{4F3EF506-7F3B-42E0-9001-638F3B1081D6}" srcOrd="5" destOrd="0" parTransId="{EEA1B848-3590-4015-B42C-51C95C113FB6}" sibTransId="{AAEBB366-AE2E-40D7-87CD-A6C8A2797ADD}"/>
    <dgm:cxn modelId="{E5497A21-AE05-4A81-ABC4-EE14E739E3A9}" srcId="{F06E234D-CD83-4B7A-8F3B-1DBEA67D21DB}" destId="{85B8D4D7-9BC8-4B63-8391-83CA20E3B44A}" srcOrd="3" destOrd="0" parTransId="{CA57DC2F-99FF-47F6-928E-AEE772A8658F}" sibTransId="{0123F9E7-66D0-44EC-B63D-46D688FE2C35}"/>
    <dgm:cxn modelId="{4BB691C9-5B38-42F0-9511-E3950C02F17B}" type="presOf" srcId="{4F3EF506-7F3B-42E0-9001-638F3B1081D6}" destId="{6D20D255-57CF-42A4-9CEB-3698171FF3DF}" srcOrd="0" destOrd="0" presId="urn:microsoft.com/office/officeart/2005/8/layout/radial2"/>
    <dgm:cxn modelId="{B268BB0B-DA7C-46E4-B3C4-D660156082F5}" type="presOf" srcId="{7648A3C9-0B54-413E-8163-086D5DC516B8}" destId="{E98481A3-7BA4-4F39-AC1B-FBEF43F12925}" srcOrd="0" destOrd="0" presId="urn:microsoft.com/office/officeart/2005/8/layout/radial2"/>
    <dgm:cxn modelId="{1791F972-BFDD-42CA-939E-2AB0EBEAC2DB}" type="presOf" srcId="{EEA1B848-3590-4015-B42C-51C95C113FB6}" destId="{897A2EA4-355F-4480-A103-99F96353CC88}" srcOrd="0" destOrd="0" presId="urn:microsoft.com/office/officeart/2005/8/layout/radial2"/>
    <dgm:cxn modelId="{4C04D993-3245-467A-8A76-B6846F93587B}" type="presOf" srcId="{C81DB98A-961B-474B-A8C2-72AC22912B4B}" destId="{03FF9F55-4134-4766-86A5-43D206D74E83}" srcOrd="0" destOrd="0" presId="urn:microsoft.com/office/officeart/2005/8/layout/radial2"/>
    <dgm:cxn modelId="{4C573909-309E-4EEE-A566-979AED4E3A6A}" type="presOf" srcId="{E5ECA185-6762-48E1-8A2E-2C553B1A6CB4}" destId="{5CDA2B0D-735A-47FC-AC22-632B2DA1898B}" srcOrd="0" destOrd="0" presId="urn:microsoft.com/office/officeart/2005/8/layout/radial2"/>
    <dgm:cxn modelId="{6B60E291-1DFB-4129-8D11-BDEDA35F1D46}" srcId="{F06E234D-CD83-4B7A-8F3B-1DBEA67D21DB}" destId="{7648A3C9-0B54-413E-8163-086D5DC516B8}" srcOrd="2" destOrd="0" parTransId="{38591E35-1393-4486-99F0-F7B96A726C8C}" sibTransId="{42833616-6E92-4A5E-8B4B-F6E7BC971AFD}"/>
    <dgm:cxn modelId="{228A83E0-3458-43D9-8C95-95631BA7A162}" type="presOf" srcId="{5BDD80C2-40B7-4143-8909-D8A095E6E7F6}" destId="{F9C21445-A248-4021-96C0-E4F1FD9B574F}" srcOrd="0" destOrd="0" presId="urn:microsoft.com/office/officeart/2005/8/layout/radial2"/>
    <dgm:cxn modelId="{A7525C38-D9C9-4C48-822C-6B47A9068CDE}" srcId="{F06E234D-CD83-4B7A-8F3B-1DBEA67D21DB}" destId="{A1340368-D00E-4435-B97D-6CCB7A80876C}" srcOrd="1" destOrd="0" parTransId="{724921D9-50D9-4785-AB39-9F9693D09C4A}" sibTransId="{D22A5891-B3DD-4E34-9F14-5BC05C141828}"/>
    <dgm:cxn modelId="{68C164E8-9915-40AD-AF43-9F6E1B27DD9A}" type="presParOf" srcId="{9BB49A5A-B8F2-4940-BE0E-784FDDC11C8A}" destId="{63BD23BA-5792-42B0-BA93-F994039D2140}" srcOrd="0" destOrd="0" presId="urn:microsoft.com/office/officeart/2005/8/layout/radial2"/>
    <dgm:cxn modelId="{473297E7-71E1-49B2-BB14-B981925CC183}" type="presParOf" srcId="{63BD23BA-5792-42B0-BA93-F994039D2140}" destId="{F9FD3F2A-51E8-48EF-AA01-54946FA8CB12}" srcOrd="0" destOrd="0" presId="urn:microsoft.com/office/officeart/2005/8/layout/radial2"/>
    <dgm:cxn modelId="{D848DEEB-0ADE-4F04-9B3F-B145659157BF}" type="presParOf" srcId="{F9FD3F2A-51E8-48EF-AA01-54946FA8CB12}" destId="{914A82D2-B3C7-46B5-8D2A-90D322434AC2}" srcOrd="0" destOrd="0" presId="urn:microsoft.com/office/officeart/2005/8/layout/radial2"/>
    <dgm:cxn modelId="{BE6DC652-3D39-4B5F-87CB-E803568A312B}" type="presParOf" srcId="{F9FD3F2A-51E8-48EF-AA01-54946FA8CB12}" destId="{EBC03F3F-FEA5-4807-9A48-08A10136A221}" srcOrd="1" destOrd="0" presId="urn:microsoft.com/office/officeart/2005/8/layout/radial2"/>
    <dgm:cxn modelId="{07B59AEE-8EF5-4816-AC00-F885773390E0}" type="presParOf" srcId="{63BD23BA-5792-42B0-BA93-F994039D2140}" destId="{216D571F-7A7E-4EC0-8259-2D51158968A2}" srcOrd="1" destOrd="0" presId="urn:microsoft.com/office/officeart/2005/8/layout/radial2"/>
    <dgm:cxn modelId="{A6474450-584D-4741-BA98-6028BB71DD2E}" type="presParOf" srcId="{63BD23BA-5792-42B0-BA93-F994039D2140}" destId="{0F3177AC-29F6-40AD-9738-22F72D94EB9C}" srcOrd="2" destOrd="0" presId="urn:microsoft.com/office/officeart/2005/8/layout/radial2"/>
    <dgm:cxn modelId="{73C46DBB-976B-42BC-8C86-88404FCE7E7A}" type="presParOf" srcId="{0F3177AC-29F6-40AD-9738-22F72D94EB9C}" destId="{18DE3F06-EBE8-4068-AF1F-21F2EAD8568B}" srcOrd="0" destOrd="0" presId="urn:microsoft.com/office/officeart/2005/8/layout/radial2"/>
    <dgm:cxn modelId="{D83DCF53-07EA-486D-8EA5-F7C4EC05A42E}" type="presParOf" srcId="{0F3177AC-29F6-40AD-9738-22F72D94EB9C}" destId="{5BDE519D-A629-4519-8C96-8F39E8E4FED2}" srcOrd="1" destOrd="0" presId="urn:microsoft.com/office/officeart/2005/8/layout/radial2"/>
    <dgm:cxn modelId="{BA06AD63-065E-49EC-A0A2-3516A2FDB216}" type="presParOf" srcId="{63BD23BA-5792-42B0-BA93-F994039D2140}" destId="{105A8410-1881-46A9-BB0B-BBCA6EFDE6BA}" srcOrd="3" destOrd="0" presId="urn:microsoft.com/office/officeart/2005/8/layout/radial2"/>
    <dgm:cxn modelId="{3DC5D6F0-B222-4EC9-B811-B5EFB29797DC}" type="presParOf" srcId="{63BD23BA-5792-42B0-BA93-F994039D2140}" destId="{932C454B-AC55-4A81-B457-72E7FDD7AAC1}" srcOrd="4" destOrd="0" presId="urn:microsoft.com/office/officeart/2005/8/layout/radial2"/>
    <dgm:cxn modelId="{7EA5BA2E-6C6E-4760-B804-EE63C4C4F647}" type="presParOf" srcId="{932C454B-AC55-4A81-B457-72E7FDD7AAC1}" destId="{0E4AD810-6AB3-4235-B11F-D3A24A7D92B8}" srcOrd="0" destOrd="0" presId="urn:microsoft.com/office/officeart/2005/8/layout/radial2"/>
    <dgm:cxn modelId="{9C6F9FFA-3885-4146-A4CD-46442A1F8E5E}" type="presParOf" srcId="{932C454B-AC55-4A81-B457-72E7FDD7AAC1}" destId="{519A1344-7C35-4E9C-89DC-E09909FB8684}" srcOrd="1" destOrd="0" presId="urn:microsoft.com/office/officeart/2005/8/layout/radial2"/>
    <dgm:cxn modelId="{3DEE4A46-793D-4750-AD30-025A73F4F6F0}" type="presParOf" srcId="{63BD23BA-5792-42B0-BA93-F994039D2140}" destId="{0F87B1D3-BE9E-4F53-BB61-6C3B42E9D0BE}" srcOrd="5" destOrd="0" presId="urn:microsoft.com/office/officeart/2005/8/layout/radial2"/>
    <dgm:cxn modelId="{B6178FC2-0720-4210-B741-0E21D60B234F}" type="presParOf" srcId="{63BD23BA-5792-42B0-BA93-F994039D2140}" destId="{2C95E1F2-9DFD-44B7-A75F-E8A1B7D8EC5D}" srcOrd="6" destOrd="0" presId="urn:microsoft.com/office/officeart/2005/8/layout/radial2"/>
    <dgm:cxn modelId="{178BE495-ADFE-413B-9C9D-E228BDB1C090}" type="presParOf" srcId="{2C95E1F2-9DFD-44B7-A75F-E8A1B7D8EC5D}" destId="{E98481A3-7BA4-4F39-AC1B-FBEF43F12925}" srcOrd="0" destOrd="0" presId="urn:microsoft.com/office/officeart/2005/8/layout/radial2"/>
    <dgm:cxn modelId="{A42DD03A-4E07-4E67-A5EA-66843C62259B}" type="presParOf" srcId="{2C95E1F2-9DFD-44B7-A75F-E8A1B7D8EC5D}" destId="{12B19D37-8A25-4C9F-AC7A-813BAB511F6B}" srcOrd="1" destOrd="0" presId="urn:microsoft.com/office/officeart/2005/8/layout/radial2"/>
    <dgm:cxn modelId="{758109E4-03A5-4287-B400-39BAFF4B34AF}" type="presParOf" srcId="{63BD23BA-5792-42B0-BA93-F994039D2140}" destId="{A1A38A7F-A4D5-48CB-9C50-A6AA7287A062}" srcOrd="7" destOrd="0" presId="urn:microsoft.com/office/officeart/2005/8/layout/radial2"/>
    <dgm:cxn modelId="{73D530A2-9458-49B6-BDAD-BCD719731E2C}" type="presParOf" srcId="{63BD23BA-5792-42B0-BA93-F994039D2140}" destId="{9D03FD30-F004-4ADE-A27A-25CE42E5D8E4}" srcOrd="8" destOrd="0" presId="urn:microsoft.com/office/officeart/2005/8/layout/radial2"/>
    <dgm:cxn modelId="{3F70A819-D8D6-402A-93D7-D2A557260A62}" type="presParOf" srcId="{9D03FD30-F004-4ADE-A27A-25CE42E5D8E4}" destId="{5A1FB4E5-BA0E-4CA0-A318-640CDFA78CF5}" srcOrd="0" destOrd="0" presId="urn:microsoft.com/office/officeart/2005/8/layout/radial2"/>
    <dgm:cxn modelId="{1D71F5DF-5F6D-4630-9474-CF39647856B5}" type="presParOf" srcId="{9D03FD30-F004-4ADE-A27A-25CE42E5D8E4}" destId="{EDA4920A-4629-4914-972F-1AF90F2A44D9}" srcOrd="1" destOrd="0" presId="urn:microsoft.com/office/officeart/2005/8/layout/radial2"/>
    <dgm:cxn modelId="{0A589B05-8217-4846-ABB2-0725A425C4ED}" type="presParOf" srcId="{63BD23BA-5792-42B0-BA93-F994039D2140}" destId="{F9C21445-A248-4021-96C0-E4F1FD9B574F}" srcOrd="9" destOrd="0" presId="urn:microsoft.com/office/officeart/2005/8/layout/radial2"/>
    <dgm:cxn modelId="{BCBB6DE3-3F8F-4FF5-8E94-6D67DECC1BC9}" type="presParOf" srcId="{63BD23BA-5792-42B0-BA93-F994039D2140}" destId="{8C53837E-A650-42EE-8DB8-2E695AE304CE}" srcOrd="10" destOrd="0" presId="urn:microsoft.com/office/officeart/2005/8/layout/radial2"/>
    <dgm:cxn modelId="{007BAD34-A65A-43C3-8C4E-5361EF5C80B4}" type="presParOf" srcId="{8C53837E-A650-42EE-8DB8-2E695AE304CE}" destId="{5CDA2B0D-735A-47FC-AC22-632B2DA1898B}" srcOrd="0" destOrd="0" presId="urn:microsoft.com/office/officeart/2005/8/layout/radial2"/>
    <dgm:cxn modelId="{67893F25-31AF-49C8-BFFB-B4AC1436930A}" type="presParOf" srcId="{8C53837E-A650-42EE-8DB8-2E695AE304CE}" destId="{6F2443FB-0EAF-432F-A71F-A5065FA87B82}" srcOrd="1" destOrd="0" presId="urn:microsoft.com/office/officeart/2005/8/layout/radial2"/>
    <dgm:cxn modelId="{C59F0983-E92C-429E-978B-E6EA518DEB2D}" type="presParOf" srcId="{63BD23BA-5792-42B0-BA93-F994039D2140}" destId="{897A2EA4-355F-4480-A103-99F96353CC88}" srcOrd="11" destOrd="0" presId="urn:microsoft.com/office/officeart/2005/8/layout/radial2"/>
    <dgm:cxn modelId="{A63051A6-36DC-4293-A8CC-220DF078C2BE}" type="presParOf" srcId="{63BD23BA-5792-42B0-BA93-F994039D2140}" destId="{F72B6547-A48B-45FB-AD70-F1A647CEDCB2}" srcOrd="12" destOrd="0" presId="urn:microsoft.com/office/officeart/2005/8/layout/radial2"/>
    <dgm:cxn modelId="{D037A888-356A-4D33-8E92-B5E36D040101}" type="presParOf" srcId="{F72B6547-A48B-45FB-AD70-F1A647CEDCB2}" destId="{6D20D255-57CF-42A4-9CEB-3698171FF3DF}" srcOrd="0" destOrd="0" presId="urn:microsoft.com/office/officeart/2005/8/layout/radial2"/>
    <dgm:cxn modelId="{4DEE6836-7FD1-4A59-9A5D-50CEA37737B5}" type="presParOf" srcId="{F72B6547-A48B-45FB-AD70-F1A647CEDCB2}" destId="{0374CA45-601E-4334-847A-E3AB1A81B6D5}" srcOrd="1" destOrd="0" presId="urn:microsoft.com/office/officeart/2005/8/layout/radial2"/>
    <dgm:cxn modelId="{D1767FC9-B84C-4387-B0B2-C1D7F272E2A9}" type="presParOf" srcId="{63BD23BA-5792-42B0-BA93-F994039D2140}" destId="{03FF9F55-4134-4766-86A5-43D206D74E83}" srcOrd="13" destOrd="0" presId="urn:microsoft.com/office/officeart/2005/8/layout/radial2"/>
    <dgm:cxn modelId="{7D2DBB1A-3A1F-45A7-B30E-EDE6308E1283}" type="presParOf" srcId="{63BD23BA-5792-42B0-BA93-F994039D2140}" destId="{2F0E8585-39C9-48D8-8A0F-4C2D582F952B}" srcOrd="14" destOrd="0" presId="urn:microsoft.com/office/officeart/2005/8/layout/radial2"/>
    <dgm:cxn modelId="{A93B46CC-0D73-4202-A754-17E70D2F6A2B}" type="presParOf" srcId="{2F0E8585-39C9-48D8-8A0F-4C2D582F952B}" destId="{E3D26DC5-0DF9-420B-9E6E-CAED79C0967E}" srcOrd="0" destOrd="0" presId="urn:microsoft.com/office/officeart/2005/8/layout/radial2"/>
    <dgm:cxn modelId="{B1489BDA-370C-4254-A22B-33A4CB84C5CE}" type="presParOf" srcId="{2F0E8585-39C9-48D8-8A0F-4C2D582F952B}" destId="{46F8CD89-5F9F-45D5-87AA-47461C28B967}" srcOrd="1" destOrd="0" presId="urn:microsoft.com/office/officeart/2005/8/layout/radial2"/>
    <dgm:cxn modelId="{EE3ECF32-AAD7-4934-8A52-988B2BE100FB}" type="presParOf" srcId="{63BD23BA-5792-42B0-BA93-F994039D2140}" destId="{CAEC900D-0D1D-471F-845A-B1796807A52E}" srcOrd="15" destOrd="0" presId="urn:microsoft.com/office/officeart/2005/8/layout/radial2"/>
    <dgm:cxn modelId="{F36A461C-C450-4A28-B3A3-65F889F012DE}" type="presParOf" srcId="{63BD23BA-5792-42B0-BA93-F994039D2140}" destId="{0A456110-E678-47A0-812B-F288BFAE152B}" srcOrd="16" destOrd="0" presId="urn:microsoft.com/office/officeart/2005/8/layout/radial2"/>
    <dgm:cxn modelId="{73D13859-C684-49FE-B43B-FC79FBE2A97E}" type="presParOf" srcId="{0A456110-E678-47A0-812B-F288BFAE152B}" destId="{3D981A86-C8E2-4C42-937C-BCC73A8EBD5E}" srcOrd="0" destOrd="0" presId="urn:microsoft.com/office/officeart/2005/8/layout/radial2"/>
    <dgm:cxn modelId="{69F3862B-2D47-4BF7-A164-715F57490007}" type="presParOf" srcId="{0A456110-E678-47A0-812B-F288BFAE152B}" destId="{E84D8411-15BA-46A0-BF31-FA13CC44F30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C900D-0D1D-471F-845A-B1796807A52E}">
      <dsp:nvSpPr>
        <dsp:cNvPr id="0" name=""/>
        <dsp:cNvSpPr/>
      </dsp:nvSpPr>
      <dsp:spPr>
        <a:xfrm rot="3194524">
          <a:off x="2444804" y="4518380"/>
          <a:ext cx="2645649" cy="19863"/>
        </a:xfrm>
        <a:custGeom>
          <a:avLst/>
          <a:gdLst/>
          <a:ahLst/>
          <a:cxnLst/>
          <a:rect l="0" t="0" r="0" b="0"/>
          <a:pathLst>
            <a:path>
              <a:moveTo>
                <a:pt x="0" y="9931"/>
              </a:moveTo>
              <a:lnTo>
                <a:pt x="2645649" y="99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F9F55-4134-4766-86A5-43D206D74E83}">
      <dsp:nvSpPr>
        <dsp:cNvPr id="0" name=""/>
        <dsp:cNvSpPr/>
      </dsp:nvSpPr>
      <dsp:spPr>
        <a:xfrm rot="2322984">
          <a:off x="2802925" y="4141304"/>
          <a:ext cx="2414186" cy="19863"/>
        </a:xfrm>
        <a:custGeom>
          <a:avLst/>
          <a:gdLst/>
          <a:ahLst/>
          <a:cxnLst/>
          <a:rect l="0" t="0" r="0" b="0"/>
          <a:pathLst>
            <a:path>
              <a:moveTo>
                <a:pt x="0" y="9931"/>
              </a:moveTo>
              <a:lnTo>
                <a:pt x="2414186" y="99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A2EA4-355F-4480-A103-99F96353CC88}">
      <dsp:nvSpPr>
        <dsp:cNvPr id="0" name=""/>
        <dsp:cNvSpPr/>
      </dsp:nvSpPr>
      <dsp:spPr>
        <a:xfrm rot="1396549">
          <a:off x="2976915" y="3694129"/>
          <a:ext cx="2242806" cy="19863"/>
        </a:xfrm>
        <a:custGeom>
          <a:avLst/>
          <a:gdLst/>
          <a:ahLst/>
          <a:cxnLst/>
          <a:rect l="0" t="0" r="0" b="0"/>
          <a:pathLst>
            <a:path>
              <a:moveTo>
                <a:pt x="0" y="9931"/>
              </a:moveTo>
              <a:lnTo>
                <a:pt x="2242806" y="99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21445-A248-4021-96C0-E4F1FD9B574F}">
      <dsp:nvSpPr>
        <dsp:cNvPr id="0" name=""/>
        <dsp:cNvSpPr/>
      </dsp:nvSpPr>
      <dsp:spPr>
        <a:xfrm rot="467659">
          <a:off x="3059411" y="3272915"/>
          <a:ext cx="1898764" cy="19863"/>
        </a:xfrm>
        <a:custGeom>
          <a:avLst/>
          <a:gdLst/>
          <a:ahLst/>
          <a:cxnLst/>
          <a:rect l="0" t="0" r="0" b="0"/>
          <a:pathLst>
            <a:path>
              <a:moveTo>
                <a:pt x="0" y="9931"/>
              </a:moveTo>
              <a:lnTo>
                <a:pt x="1898764" y="99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38A7F-A4D5-48CB-9C50-A6AA7287A062}">
      <dsp:nvSpPr>
        <dsp:cNvPr id="0" name=""/>
        <dsp:cNvSpPr/>
      </dsp:nvSpPr>
      <dsp:spPr>
        <a:xfrm rot="21130666">
          <a:off x="3059558" y="2918116"/>
          <a:ext cx="1853642" cy="19863"/>
        </a:xfrm>
        <a:custGeom>
          <a:avLst/>
          <a:gdLst/>
          <a:ahLst/>
          <a:cxnLst/>
          <a:rect l="0" t="0" r="0" b="0"/>
          <a:pathLst>
            <a:path>
              <a:moveTo>
                <a:pt x="0" y="9931"/>
              </a:moveTo>
              <a:lnTo>
                <a:pt x="1853642" y="99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7B1D3-BE9E-4F53-BB61-6C3B42E9D0BE}">
      <dsp:nvSpPr>
        <dsp:cNvPr id="0" name=""/>
        <dsp:cNvSpPr/>
      </dsp:nvSpPr>
      <dsp:spPr>
        <a:xfrm rot="20187436">
          <a:off x="2977153" y="2498765"/>
          <a:ext cx="2187208" cy="19863"/>
        </a:xfrm>
        <a:custGeom>
          <a:avLst/>
          <a:gdLst/>
          <a:ahLst/>
          <a:cxnLst/>
          <a:rect l="0" t="0" r="0" b="0"/>
          <a:pathLst>
            <a:path>
              <a:moveTo>
                <a:pt x="0" y="9931"/>
              </a:moveTo>
              <a:lnTo>
                <a:pt x="2187208" y="99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A8410-1881-46A9-BB0B-BBCA6EFDE6BA}">
      <dsp:nvSpPr>
        <dsp:cNvPr id="0" name=""/>
        <dsp:cNvSpPr/>
      </dsp:nvSpPr>
      <dsp:spPr>
        <a:xfrm rot="19281098">
          <a:off x="2803184" y="2047307"/>
          <a:ext cx="2420008" cy="19863"/>
        </a:xfrm>
        <a:custGeom>
          <a:avLst/>
          <a:gdLst/>
          <a:ahLst/>
          <a:cxnLst/>
          <a:rect l="0" t="0" r="0" b="0"/>
          <a:pathLst>
            <a:path>
              <a:moveTo>
                <a:pt x="0" y="9931"/>
              </a:moveTo>
              <a:lnTo>
                <a:pt x="2420008" y="99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D571F-7A7E-4EC0-8259-2D51158968A2}">
      <dsp:nvSpPr>
        <dsp:cNvPr id="0" name=""/>
        <dsp:cNvSpPr/>
      </dsp:nvSpPr>
      <dsp:spPr>
        <a:xfrm rot="18402702">
          <a:off x="2443854" y="1670304"/>
          <a:ext cx="2643844" cy="19863"/>
        </a:xfrm>
        <a:custGeom>
          <a:avLst/>
          <a:gdLst/>
          <a:ahLst/>
          <a:cxnLst/>
          <a:rect l="0" t="0" r="0" b="0"/>
          <a:pathLst>
            <a:path>
              <a:moveTo>
                <a:pt x="0" y="9931"/>
              </a:moveTo>
              <a:lnTo>
                <a:pt x="2643844" y="99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03F3F-FEA5-4807-9A48-08A10136A221}">
      <dsp:nvSpPr>
        <dsp:cNvPr id="0" name=""/>
        <dsp:cNvSpPr/>
      </dsp:nvSpPr>
      <dsp:spPr>
        <a:xfrm>
          <a:off x="0" y="2533345"/>
          <a:ext cx="3472092" cy="1040776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DE3F06-EBE8-4068-AF1F-21F2EAD8568B}">
      <dsp:nvSpPr>
        <dsp:cNvPr id="0" name=""/>
        <dsp:cNvSpPr/>
      </dsp:nvSpPr>
      <dsp:spPr>
        <a:xfrm>
          <a:off x="3632475" y="2237"/>
          <a:ext cx="2303492" cy="624465"/>
        </a:xfrm>
        <a:prstGeom prst="ellipse">
          <a:avLst/>
        </a:prstGeom>
        <a:gradFill rotWithShape="0">
          <a:gsLst>
            <a:gs pos="0">
              <a:schemeClr val="accent4">
                <a:hueOff val="1739639"/>
                <a:satOff val="12500"/>
                <a:lumOff val="686"/>
                <a:alphaOff val="0"/>
                <a:shade val="51000"/>
                <a:satMod val="130000"/>
              </a:schemeClr>
            </a:gs>
            <a:gs pos="80000">
              <a:schemeClr val="accent4">
                <a:hueOff val="1739639"/>
                <a:satOff val="12500"/>
                <a:lumOff val="686"/>
                <a:alphaOff val="0"/>
                <a:shade val="93000"/>
                <a:satMod val="130000"/>
              </a:schemeClr>
            </a:gs>
            <a:gs pos="100000">
              <a:schemeClr val="accent4">
                <a:hueOff val="1739639"/>
                <a:satOff val="12500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БОТАНИКА</a:t>
          </a:r>
          <a:endParaRPr lang="ru-RU" sz="2000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9814" y="93688"/>
        <a:ext cx="1628814" cy="441563"/>
      </dsp:txXfrm>
    </dsp:sp>
    <dsp:sp modelId="{0E4AD810-6AB3-4235-B11F-D3A24A7D92B8}">
      <dsp:nvSpPr>
        <dsp:cNvPr id="0" name=""/>
        <dsp:cNvSpPr/>
      </dsp:nvSpPr>
      <dsp:spPr>
        <a:xfrm>
          <a:off x="4151931" y="692963"/>
          <a:ext cx="2353699" cy="624465"/>
        </a:xfrm>
        <a:prstGeom prst="ellipse">
          <a:avLst/>
        </a:prstGeom>
        <a:gradFill rotWithShape="0">
          <a:gsLst>
            <a:gs pos="0">
              <a:schemeClr val="accent4">
                <a:hueOff val="3479277"/>
                <a:satOff val="25000"/>
                <a:lumOff val="1373"/>
                <a:alphaOff val="0"/>
                <a:shade val="51000"/>
                <a:satMod val="130000"/>
              </a:schemeClr>
            </a:gs>
            <a:gs pos="80000">
              <a:schemeClr val="accent4">
                <a:hueOff val="3479277"/>
                <a:satOff val="25000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4">
                <a:hueOff val="3479277"/>
                <a:satOff val="25000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ЗООЛОГИЯ</a:t>
          </a:r>
          <a:endParaRPr lang="ru-RU" sz="2400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6622" y="784414"/>
        <a:ext cx="1664317" cy="441563"/>
      </dsp:txXfrm>
    </dsp:sp>
    <dsp:sp modelId="{E98481A3-7BA4-4F39-AC1B-FBEF43F12925}">
      <dsp:nvSpPr>
        <dsp:cNvPr id="0" name=""/>
        <dsp:cNvSpPr/>
      </dsp:nvSpPr>
      <dsp:spPr>
        <a:xfrm>
          <a:off x="4447896" y="1488942"/>
          <a:ext cx="2493473" cy="624465"/>
        </a:xfrm>
        <a:prstGeom prst="ellipse">
          <a:avLst/>
        </a:prstGeom>
        <a:gradFill rotWithShape="0">
          <a:gsLst>
            <a:gs pos="0">
              <a:schemeClr val="accent4">
                <a:hueOff val="5218916"/>
                <a:satOff val="37500"/>
                <a:lumOff val="2059"/>
                <a:alphaOff val="0"/>
                <a:shade val="51000"/>
                <a:satMod val="130000"/>
              </a:schemeClr>
            </a:gs>
            <a:gs pos="80000">
              <a:schemeClr val="accent4">
                <a:hueOff val="5218916"/>
                <a:satOff val="37500"/>
                <a:lumOff val="2059"/>
                <a:alphaOff val="0"/>
                <a:shade val="93000"/>
                <a:satMod val="130000"/>
              </a:schemeClr>
            </a:gs>
            <a:gs pos="100000">
              <a:schemeClr val="accent4">
                <a:hueOff val="5218916"/>
                <a:satOff val="37500"/>
                <a:lumOff val="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МИКРОБИОЛОГИЯ</a:t>
          </a:r>
          <a:endParaRPr lang="ru-RU" sz="1200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13057" y="1580393"/>
        <a:ext cx="1763151" cy="441563"/>
      </dsp:txXfrm>
    </dsp:sp>
    <dsp:sp modelId="{5A1FB4E5-BA0E-4CA0-A318-640CDFA78CF5}">
      <dsp:nvSpPr>
        <dsp:cNvPr id="0" name=""/>
        <dsp:cNvSpPr/>
      </dsp:nvSpPr>
      <dsp:spPr>
        <a:xfrm>
          <a:off x="4785249" y="2350263"/>
          <a:ext cx="2268253" cy="624465"/>
        </a:xfrm>
        <a:prstGeom prst="ellipse">
          <a:avLst/>
        </a:prstGeom>
        <a:gradFill rotWithShape="0">
          <a:gsLst>
            <a:gs pos="0">
              <a:schemeClr val="accent4">
                <a:hueOff val="6958555"/>
                <a:satOff val="50000"/>
                <a:lumOff val="2746"/>
                <a:alphaOff val="0"/>
                <a:shade val="51000"/>
                <a:satMod val="130000"/>
              </a:schemeClr>
            </a:gs>
            <a:gs pos="80000">
              <a:schemeClr val="accent4">
                <a:hueOff val="6958555"/>
                <a:satOff val="50000"/>
                <a:lumOff val="2746"/>
                <a:alphaOff val="0"/>
                <a:shade val="93000"/>
                <a:satMod val="130000"/>
              </a:schemeClr>
            </a:gs>
            <a:gs pos="100000">
              <a:schemeClr val="accent4">
                <a:hueOff val="6958555"/>
                <a:satOff val="50000"/>
                <a:lumOff val="27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ВИРУСОЛОГИЯ</a:t>
          </a:r>
          <a:endParaRPr lang="ru-RU" sz="1400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17427" y="2441714"/>
        <a:ext cx="1603897" cy="441563"/>
      </dsp:txXfrm>
    </dsp:sp>
    <dsp:sp modelId="{5CDA2B0D-735A-47FC-AC22-632B2DA1898B}">
      <dsp:nvSpPr>
        <dsp:cNvPr id="0" name=""/>
        <dsp:cNvSpPr/>
      </dsp:nvSpPr>
      <dsp:spPr>
        <a:xfrm>
          <a:off x="4843555" y="3233734"/>
          <a:ext cx="2174964" cy="624465"/>
        </a:xfrm>
        <a:prstGeom prst="ellipse">
          <a:avLst/>
        </a:prstGeom>
        <a:gradFill rotWithShape="0">
          <a:gsLst>
            <a:gs pos="0">
              <a:schemeClr val="accent4">
                <a:hueOff val="8698194"/>
                <a:satOff val="62500"/>
                <a:lumOff val="3432"/>
                <a:alphaOff val="0"/>
                <a:shade val="51000"/>
                <a:satMod val="130000"/>
              </a:schemeClr>
            </a:gs>
            <a:gs pos="80000">
              <a:schemeClr val="accent4">
                <a:hueOff val="8698194"/>
                <a:satOff val="62500"/>
                <a:lumOff val="3432"/>
                <a:alphaOff val="0"/>
                <a:shade val="93000"/>
                <a:satMod val="130000"/>
              </a:schemeClr>
            </a:gs>
            <a:gs pos="100000">
              <a:schemeClr val="accent4">
                <a:hueOff val="8698194"/>
                <a:satOff val="62500"/>
                <a:lumOff val="34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ЭКОЛОГИЯ</a:t>
          </a:r>
          <a:endParaRPr lang="ru-RU" sz="1800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62071" y="3325185"/>
        <a:ext cx="1537932" cy="441563"/>
      </dsp:txXfrm>
    </dsp:sp>
    <dsp:sp modelId="{6D20D255-57CF-42A4-9CEB-3698171FF3DF}">
      <dsp:nvSpPr>
        <dsp:cNvPr id="0" name=""/>
        <dsp:cNvSpPr/>
      </dsp:nvSpPr>
      <dsp:spPr>
        <a:xfrm>
          <a:off x="4640196" y="4095055"/>
          <a:ext cx="2185792" cy="624465"/>
        </a:xfrm>
        <a:prstGeom prst="ellipse">
          <a:avLst/>
        </a:prstGeom>
        <a:gradFill rotWithShape="0">
          <a:gsLst>
            <a:gs pos="0">
              <a:schemeClr val="accent4">
                <a:hueOff val="10437832"/>
                <a:satOff val="75000"/>
                <a:lumOff val="4118"/>
                <a:alphaOff val="0"/>
                <a:shade val="51000"/>
                <a:satMod val="130000"/>
              </a:schemeClr>
            </a:gs>
            <a:gs pos="80000">
              <a:schemeClr val="accent4">
                <a:hueOff val="10437832"/>
                <a:satOff val="75000"/>
                <a:lumOff val="4118"/>
                <a:alphaOff val="0"/>
                <a:shade val="93000"/>
                <a:satMod val="130000"/>
              </a:schemeClr>
            </a:gs>
            <a:gs pos="100000">
              <a:schemeClr val="accent4">
                <a:hueOff val="10437832"/>
                <a:satOff val="75000"/>
                <a:lumOff val="41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ЦИТОЛОГИЯ</a:t>
          </a:r>
          <a:endParaRPr lang="ru-RU" sz="1800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60298" y="4186506"/>
        <a:ext cx="1545588" cy="441563"/>
      </dsp:txXfrm>
    </dsp:sp>
    <dsp:sp modelId="{E3D26DC5-0DF9-420B-9E6E-CAED79C0967E}">
      <dsp:nvSpPr>
        <dsp:cNvPr id="0" name=""/>
        <dsp:cNvSpPr/>
      </dsp:nvSpPr>
      <dsp:spPr>
        <a:xfrm>
          <a:off x="4120025" y="4891035"/>
          <a:ext cx="2404749" cy="624465"/>
        </a:xfrm>
        <a:prstGeom prst="ellipse">
          <a:avLst/>
        </a:prstGeom>
        <a:gradFill rotWithShape="0">
          <a:gsLst>
            <a:gs pos="0">
              <a:schemeClr val="accent4">
                <a:hueOff val="12177471"/>
                <a:satOff val="87500"/>
                <a:lumOff val="4805"/>
                <a:alphaOff val="0"/>
                <a:shade val="51000"/>
                <a:satMod val="130000"/>
              </a:schemeClr>
            </a:gs>
            <a:gs pos="80000">
              <a:schemeClr val="accent4">
                <a:hueOff val="12177471"/>
                <a:satOff val="87500"/>
                <a:lumOff val="4805"/>
                <a:alphaOff val="0"/>
                <a:shade val="93000"/>
                <a:satMod val="130000"/>
              </a:schemeClr>
            </a:gs>
            <a:gs pos="100000">
              <a:schemeClr val="accent4">
                <a:hueOff val="12177471"/>
                <a:satOff val="87500"/>
                <a:lumOff val="48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ЭВОЛЮЦИОННОЕ УЧЕНИЕ</a:t>
          </a:r>
          <a:endParaRPr lang="ru-RU" sz="1400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72192" y="4982486"/>
        <a:ext cx="1700415" cy="441563"/>
      </dsp:txXfrm>
    </dsp:sp>
    <dsp:sp modelId="{3D981A86-C8E2-4C42-937C-BCC73A8EBD5E}">
      <dsp:nvSpPr>
        <dsp:cNvPr id="0" name=""/>
        <dsp:cNvSpPr/>
      </dsp:nvSpPr>
      <dsp:spPr>
        <a:xfrm>
          <a:off x="3649999" y="5581760"/>
          <a:ext cx="2275453" cy="624465"/>
        </a:xfrm>
        <a:prstGeom prst="ellipse">
          <a:avLst/>
        </a:prstGeom>
        <a:gradFill rotWithShape="0">
          <a:gsLst>
            <a:gs pos="0">
              <a:schemeClr val="accent4">
                <a:hueOff val="13917110"/>
                <a:satOff val="100000"/>
                <a:lumOff val="5491"/>
                <a:alphaOff val="0"/>
                <a:shade val="51000"/>
                <a:satMod val="130000"/>
              </a:schemeClr>
            </a:gs>
            <a:gs pos="80000">
              <a:schemeClr val="accent4">
                <a:hueOff val="13917110"/>
                <a:satOff val="100000"/>
                <a:lumOff val="5491"/>
                <a:alphaOff val="0"/>
                <a:shade val="93000"/>
                <a:satMod val="130000"/>
              </a:schemeClr>
            </a:gs>
            <a:gs pos="100000">
              <a:schemeClr val="accent4">
                <a:hueOff val="13917110"/>
                <a:satOff val="100000"/>
                <a:lumOff val="54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ГЕНЕТИКА</a:t>
          </a:r>
          <a:endParaRPr lang="ru-RU" sz="2300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83231" y="5673211"/>
        <a:ext cx="1608989" cy="441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-82550"/>
            <a:ext cx="9239250" cy="6940550"/>
            <a:chOff x="-12" y="-10"/>
            <a:chExt cx="5820" cy="4372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lt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lt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" name="AutoShape 5"/>
            <p:cNvSpPr>
              <a:spLocks noChangeArrowheads="1"/>
            </p:cNvSpPr>
            <p:nvPr userDrawn="1"/>
          </p:nvSpPr>
          <p:spPr bwMode="lt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" name="AutoShape 6"/>
            <p:cNvSpPr>
              <a:spLocks noChangeArrowheads="1"/>
            </p:cNvSpPr>
            <p:nvPr userDrawn="1"/>
          </p:nvSpPr>
          <p:spPr bwMode="lt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3" name="Rectangle 7" descr="Green marble"/>
            <p:cNvSpPr>
              <a:spLocks noChangeArrowheads="1"/>
            </p:cNvSpPr>
            <p:nvPr userDrawn="1"/>
          </p:nvSpPr>
          <p:spPr bwMode="lt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838200" y="457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Урок№ 1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590800"/>
            <a:ext cx="8305800" cy="2971800"/>
          </a:xfrm>
        </p:spPr>
        <p:txBody>
          <a:bodyPr/>
          <a:lstStyle>
            <a:lvl1pPr marL="0" indent="0" algn="ctr">
              <a:buFontTx/>
              <a:buNone/>
              <a:defRPr sz="6000" b="1" i="1">
                <a:solidFill>
                  <a:srgbClr val="FFCC66"/>
                </a:solidFill>
                <a:latin typeface="Comic Sans MS" pitchFamily="66" charset="0"/>
              </a:defRPr>
            </a:lvl1pPr>
          </a:lstStyle>
          <a:p>
            <a:pPr lvl="0"/>
            <a:r>
              <a:rPr lang="ru-RU" noProof="0" smtClean="0"/>
              <a:t>ВВЕДЕНИЕ В ОБЩУЮ БИОЛОГИЮ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698500" y="61547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ftr" sz="quarter" idx="3"/>
          </p:nvPr>
        </p:nvSpPr>
        <p:spPr>
          <a:xfrm>
            <a:off x="3136900" y="61547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65900" y="61547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080DC70-02D0-4B71-9EF9-AD610603D560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4109" name="Group 13"/>
          <p:cNvGrpSpPr>
            <a:grpSpLocks/>
          </p:cNvGrpSpPr>
          <p:nvPr/>
        </p:nvGrpSpPr>
        <p:grpSpPr bwMode="auto">
          <a:xfrm>
            <a:off x="685800" y="1600200"/>
            <a:ext cx="8001000" cy="374650"/>
            <a:chOff x="384" y="2094"/>
            <a:chExt cx="5040" cy="236"/>
          </a:xfrm>
        </p:grpSpPr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384" y="2186"/>
              <a:ext cx="5040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388" y="2094"/>
              <a:ext cx="4941" cy="175"/>
            </a:xfrm>
            <a:prstGeom prst="rect">
              <a:avLst/>
            </a:prstGeom>
            <a:gradFill rotWithShape="0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27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>
              <a:off x="392" y="2138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392" y="2186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>
              <a:off x="392" y="2234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>
              <a:off x="392" y="2129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>
              <a:off x="392" y="2177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>
              <a:off x="392" y="2225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87488-D590-43AA-BE95-F13A331D10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71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4625" y="350838"/>
            <a:ext cx="1946275" cy="5429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50838"/>
            <a:ext cx="5686425" cy="5429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D50BE-FFAB-4BF5-9585-DA2BB5D9AE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14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D2B5B-0B45-48B3-8B54-F4C872C995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33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64969-A255-4C74-BAE9-51B2F46C50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5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8500" y="16652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0900" y="16652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CAAC3-49DC-46FF-AECD-8F55D27A6F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53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967A2-5B33-46B9-B58F-FFC708E7A2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9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AE995-4220-4FF9-BB2B-4CB22C6DEF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72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AC6B1-DEA3-47EE-9617-5F400E731D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05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724E2-9B61-4873-9E5B-FEC518A670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09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BB98D-DC07-46CB-911F-59941BFD51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35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38100" y="-12700"/>
            <a:ext cx="9239250" cy="6940550"/>
            <a:chOff x="-12" y="-10"/>
            <a:chExt cx="5820" cy="4372"/>
          </a:xfrm>
        </p:grpSpPr>
        <p:sp>
          <p:nvSpPr>
            <p:cNvPr id="3075" name="Rectangle 3"/>
            <p:cNvSpPr>
              <a:spLocks noChangeArrowheads="1"/>
            </p:cNvSpPr>
            <p:nvPr userDrawn="1"/>
          </p:nvSpPr>
          <p:spPr bwMode="inv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" name="Rectangle 4"/>
            <p:cNvSpPr>
              <a:spLocks noChangeArrowheads="1"/>
            </p:cNvSpPr>
            <p:nvPr userDrawn="1"/>
          </p:nvSpPr>
          <p:spPr bwMode="inv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" name="AutoShape 5"/>
            <p:cNvSpPr>
              <a:spLocks noChangeArrowheads="1"/>
            </p:cNvSpPr>
            <p:nvPr userDrawn="1"/>
          </p:nvSpPr>
          <p:spPr bwMode="inv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" name="AutoShape 6"/>
            <p:cNvSpPr>
              <a:spLocks noChangeArrowheads="1"/>
            </p:cNvSpPr>
            <p:nvPr userDrawn="1"/>
          </p:nvSpPr>
          <p:spPr bwMode="inv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" name="Rectangle 7" descr="Green marble"/>
            <p:cNvSpPr>
              <a:spLocks noChangeArrowheads="1"/>
            </p:cNvSpPr>
            <p:nvPr userDrawn="1"/>
          </p:nvSpPr>
          <p:spPr bwMode="inv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08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6652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65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65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65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B3E1FB-FDCF-4E68-985A-7D75DED789F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962" y="1124744"/>
            <a:ext cx="904668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784975" cy="792088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ОБЩИЕ</a:t>
            </a:r>
            <a:r>
              <a:rPr lang="en-US" sz="3600" b="1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ЗАКОНОМЕРНОСТИ ЖИЗНИ</a:t>
            </a:r>
            <a:endParaRPr lang="ru-RU" sz="3600" b="1" i="1" dirty="0">
              <a:solidFill>
                <a:srgbClr val="66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Оглавление: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508649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Введение.</a:t>
            </a:r>
          </a:p>
          <a:p>
            <a:pPr marL="914400" indent="-914400">
              <a:buFont typeface="+mj-lt"/>
              <a:buAutoNum type="arabicPeriod"/>
            </a:pPr>
            <a:endParaRPr lang="ru-RU" sz="4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>
              <a:buFont typeface="+mj-lt"/>
              <a:buAutoNum type="arabicPeriod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признаки живого.</a:t>
            </a:r>
          </a:p>
          <a:p>
            <a:pPr marL="914400" indent="-914400">
              <a:buFont typeface="+mj-lt"/>
              <a:buAutoNum type="arabicPeriod"/>
            </a:pPr>
            <a:endParaRPr lang="ru-RU" sz="4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>
              <a:buFont typeface="+mj-lt"/>
              <a:buAutoNum type="arabicPeriod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Уровни организации жизни.</a:t>
            </a:r>
          </a:p>
          <a:p>
            <a:pPr marL="914400" indent="-914400">
              <a:buFont typeface="+mj-lt"/>
              <a:buAutoNum type="arabicPeriod"/>
            </a:pPr>
            <a:endParaRPr lang="ru-RU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>
              <a:buFont typeface="+mj-lt"/>
              <a:buAutoNum type="arabicPeriod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 bwMode="auto">
          <a:xfrm>
            <a:off x="8172400" y="4221088"/>
            <a:ext cx="576064" cy="288032"/>
          </a:xfrm>
          <a:prstGeom prst="roundRect">
            <a:avLst/>
          </a:prstGeom>
          <a:gradFill>
            <a:gsLst>
              <a:gs pos="26000">
                <a:srgbClr val="FF0000">
                  <a:lumMod val="99000"/>
                  <a:lumOff val="1000"/>
                </a:srgbClr>
              </a:gs>
              <a:gs pos="100000">
                <a:schemeClr val="bg1">
                  <a:shade val="45000"/>
                  <a:satMod val="120000"/>
                </a:schemeClr>
              </a:gs>
            </a:gsLst>
            <a:path path="circle">
              <a:fillToRect r="100000" b="100000"/>
            </a:path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sunset" dir="t"/>
          </a:scene3d>
          <a:sp3d>
            <a:bevelT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 bwMode="auto">
          <a:xfrm>
            <a:off x="8183827" y="2966515"/>
            <a:ext cx="576064" cy="288032"/>
          </a:xfrm>
          <a:prstGeom prst="roundRect">
            <a:avLst/>
          </a:prstGeom>
          <a:gradFill>
            <a:gsLst>
              <a:gs pos="26000">
                <a:srgbClr val="FF0000">
                  <a:lumMod val="99000"/>
                  <a:lumOff val="1000"/>
                </a:srgbClr>
              </a:gs>
              <a:gs pos="100000">
                <a:schemeClr val="bg1">
                  <a:shade val="45000"/>
                  <a:satMod val="120000"/>
                </a:schemeClr>
              </a:gs>
            </a:gsLst>
            <a:path path="circle">
              <a:fillToRect r="100000" b="100000"/>
            </a:path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sunset" dir="t"/>
          </a:scene3d>
          <a:sp3d>
            <a:bevelT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 bwMode="auto">
          <a:xfrm>
            <a:off x="8183827" y="1714330"/>
            <a:ext cx="576064" cy="288032"/>
          </a:xfrm>
          <a:prstGeom prst="roundRect">
            <a:avLst/>
          </a:prstGeom>
          <a:gradFill>
            <a:gsLst>
              <a:gs pos="26000">
                <a:srgbClr val="FF0000">
                  <a:lumMod val="99000"/>
                  <a:lumOff val="1000"/>
                </a:srgbClr>
              </a:gs>
              <a:gs pos="100000">
                <a:schemeClr val="bg1">
                  <a:shade val="45000"/>
                  <a:satMod val="120000"/>
                </a:schemeClr>
              </a:gs>
            </a:gsLst>
            <a:path path="circle">
              <a:fillToRect r="100000" b="100000"/>
            </a:path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sunset" dir="t"/>
          </a:scene3d>
          <a:sp3d>
            <a:bevelT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02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91" y="5373216"/>
            <a:ext cx="6223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8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-41548" y="-99392"/>
            <a:ext cx="2597324" cy="701898"/>
          </a:xfrm>
        </p:spPr>
        <p:txBody>
          <a:bodyPr/>
          <a:lstStyle/>
          <a:p>
            <a:r>
              <a:rPr lang="ru-RU" sz="2800" u="sng" dirty="0" smtClean="0">
                <a:solidFill>
                  <a:srgbClr val="FFB92D"/>
                </a:solidFill>
              </a:rPr>
              <a:t>1.</a:t>
            </a:r>
            <a:r>
              <a:rPr lang="ru-RU" sz="3200" u="sng" dirty="0" smtClean="0">
                <a:solidFill>
                  <a:srgbClr val="FFB92D"/>
                </a:solidFill>
              </a:rPr>
              <a:t> Введение</a:t>
            </a:r>
            <a:endParaRPr lang="ru-RU" sz="3200" u="sng" dirty="0">
              <a:solidFill>
                <a:srgbClr val="FFB92D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88710356"/>
              </p:ext>
            </p:extLst>
          </p:nvPr>
        </p:nvGraphicFramePr>
        <p:xfrm>
          <a:off x="-1836712" y="332656"/>
          <a:ext cx="9431460" cy="6208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484784"/>
            <a:ext cx="7687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Б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И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О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Л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О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Г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И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0268"/>
            <a:ext cx="3551769" cy="26638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3419" y="374069"/>
            <a:ext cx="3570430" cy="22214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19" y="692696"/>
            <a:ext cx="3616618" cy="24254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19" y="1124744"/>
            <a:ext cx="3616618" cy="24110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20" y="1506623"/>
            <a:ext cx="3644002" cy="29880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19" y="1952836"/>
            <a:ext cx="3616618" cy="27124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20" y="2549472"/>
            <a:ext cx="3616618" cy="27467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902" y="2788415"/>
            <a:ext cx="3403037" cy="4069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620688"/>
            <a:ext cx="3670176" cy="369094"/>
          </a:xfrm>
        </p:spPr>
        <p:txBody>
          <a:bodyPr/>
          <a:lstStyle/>
          <a:p>
            <a:r>
              <a:rPr lang="ru-RU" sz="2800" b="1" i="1" u="sng" dirty="0" smtClean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</a:t>
            </a:r>
            <a:endParaRPr lang="ru-RU" sz="2800" b="1" i="1" u="sng" dirty="0">
              <a:solidFill>
                <a:schemeClr val="bg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352928" cy="4151288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Прочитайте раздел «ВВЕДЕНИЕ»  стр. 7 учебника. Выпишите в тетрадь, какие, кроме уже упомянутых научных дисциплин, выделяют в биологии.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Дайте им </a:t>
            </a:r>
            <a:r>
              <a:rPr lang="ru-RU" sz="4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краткое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определение.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96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9837"/>
            <a:ext cx="7772400" cy="1143000"/>
          </a:xfrm>
        </p:spPr>
        <p:txBody>
          <a:bodyPr/>
          <a:lstStyle/>
          <a:p>
            <a:r>
              <a:rPr lang="ru-RU" u="sng" dirty="0" smtClean="0"/>
              <a:t>2. Живое или неживое?</a:t>
            </a:r>
            <a:endParaRPr lang="ru-RU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886" y="2060848"/>
            <a:ext cx="5523114" cy="4536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409" y="2342855"/>
            <a:ext cx="352839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картинке изображены: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Капля воды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Растение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Паук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FF00"/>
                </a:solidFill>
              </a:rPr>
              <a:t>Определите, что из перечисленного является живым, а что неживым, обоснуйте ответ, перечислив те свойства, по которые отличают живое от неживого: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5245" y="1755686"/>
            <a:ext cx="1597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 smtClean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</a:t>
            </a:r>
            <a:endParaRPr lang="ru-RU" sz="2000" b="1" i="1" u="sng" dirty="0">
              <a:solidFill>
                <a:schemeClr val="bg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827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720080"/>
          </a:xfrm>
        </p:spPr>
        <p:txBody>
          <a:bodyPr/>
          <a:lstStyle/>
          <a:p>
            <a:r>
              <a:rPr lang="ru-RU" b="1" u="sng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признаки живого:</a:t>
            </a:r>
            <a:endParaRPr lang="ru-RU" b="1" u="sng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052736"/>
            <a:ext cx="7772400" cy="5328592"/>
          </a:xfrm>
        </p:spPr>
        <p:txBody>
          <a:bodyPr/>
          <a:lstStyle/>
          <a:p>
            <a:r>
              <a:rPr lang="ru-RU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Сходство химического состава</a:t>
            </a:r>
          </a:p>
          <a:p>
            <a:r>
              <a:rPr lang="ru-RU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Обмен веществ и превращение энергии</a:t>
            </a:r>
          </a:p>
          <a:p>
            <a:r>
              <a:rPr lang="ru-RU" b="1" dirty="0" smtClean="0">
                <a:solidFill>
                  <a:srgbClr val="FFB9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Прерывистость</a:t>
            </a:r>
          </a:p>
          <a:p>
            <a:r>
              <a:rPr lang="ru-RU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Раздражимость</a:t>
            </a:r>
          </a:p>
          <a:p>
            <a:r>
              <a:rPr lang="ru-RU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Саморегуляция</a:t>
            </a:r>
          </a:p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Ритмичность</a:t>
            </a:r>
          </a:p>
          <a:p>
            <a:r>
              <a:rPr lang="ru-RU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Самовоспроизведение</a:t>
            </a:r>
          </a:p>
          <a:p>
            <a:r>
              <a:rPr lang="ru-RU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Наследственность и изменчивость</a:t>
            </a:r>
          </a:p>
          <a:p>
            <a:r>
              <a:rPr lang="ru-RU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и развитие</a:t>
            </a:r>
          </a:p>
          <a:p>
            <a:endParaRPr lang="ru-RU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827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26" y="32657"/>
            <a:ext cx="7772400" cy="801142"/>
          </a:xfrm>
        </p:spPr>
        <p:txBody>
          <a:bodyPr/>
          <a:lstStyle/>
          <a:p>
            <a:r>
              <a:rPr lang="ru-RU" u="sng" dirty="0" smtClean="0"/>
              <a:t>3. Уровни организации жизни</a:t>
            </a:r>
            <a:endParaRPr lang="ru-RU" u="sng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7504" y="2723153"/>
            <a:ext cx="4256980" cy="237626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rgbClr val="FFC000"/>
                </a:solidFill>
              </a:rPr>
              <a:t>Биосферный.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err="1" smtClean="0">
                <a:solidFill>
                  <a:srgbClr val="FFC000"/>
                </a:solidFill>
              </a:rPr>
              <a:t>Органоидно</a:t>
            </a:r>
            <a:r>
              <a:rPr lang="ru-RU" sz="2000" b="1" dirty="0" smtClean="0">
                <a:solidFill>
                  <a:srgbClr val="FFC000"/>
                </a:solidFill>
              </a:rPr>
              <a:t>-клеточный.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FFC000"/>
                </a:solidFill>
              </a:rPr>
              <a:t>Молекулярно-генетический</a:t>
            </a:r>
            <a:r>
              <a:rPr lang="ru-RU" sz="2000" b="1" dirty="0">
                <a:solidFill>
                  <a:srgbClr val="FFC0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rgbClr val="FFC000"/>
                </a:solidFill>
              </a:rPr>
              <a:t>Биогеоценотический.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FFC000"/>
                </a:solidFill>
              </a:rPr>
              <a:t>Популяционно-видовой.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FFC000"/>
                </a:solidFill>
              </a:rPr>
              <a:t>Организменный</a:t>
            </a:r>
            <a:r>
              <a:rPr lang="ru-RU" sz="2000" b="1" dirty="0">
                <a:solidFill>
                  <a:srgbClr val="FFC0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13665" y="2564904"/>
            <a:ext cx="4536504" cy="2664296"/>
          </a:xfrm>
        </p:spPr>
        <p:txBody>
          <a:bodyPr/>
          <a:lstStyle/>
          <a:p>
            <a:pPr>
              <a:buFont typeface="+mj-lt"/>
              <a:buAutoNum type="alphaUcPeriod"/>
            </a:pPr>
            <a:r>
              <a:rPr lang="ru-RU" sz="1800" b="1" dirty="0" smtClean="0">
                <a:solidFill>
                  <a:srgbClr val="FFB9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Живая </a:t>
            </a:r>
            <a:r>
              <a:rPr lang="ru-RU" sz="1800" b="1" i="1" dirty="0" smtClean="0">
                <a:solidFill>
                  <a:srgbClr val="FFB9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клетка.</a:t>
            </a:r>
          </a:p>
          <a:p>
            <a:pPr>
              <a:buFont typeface="+mj-lt"/>
              <a:buAutoNum type="alphaUcPeriod"/>
            </a:pPr>
            <a:r>
              <a:rPr lang="ru-RU" sz="1800" b="1" dirty="0">
                <a:solidFill>
                  <a:srgbClr val="FFB9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Оболочка земли, населенная живыми организмами.</a:t>
            </a:r>
          </a:p>
          <a:p>
            <a:pPr>
              <a:buFont typeface="+mj-lt"/>
              <a:buAutoNum type="alphaUcPeriod"/>
            </a:pPr>
            <a:r>
              <a:rPr lang="ru-RU" sz="1800" b="1" dirty="0" smtClean="0">
                <a:solidFill>
                  <a:srgbClr val="FFB9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Целостный </a:t>
            </a:r>
            <a:r>
              <a:rPr lang="ru-RU" sz="1800" b="1" i="1" dirty="0" smtClean="0">
                <a:solidFill>
                  <a:srgbClr val="FFB9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организм.</a:t>
            </a:r>
          </a:p>
          <a:p>
            <a:pPr>
              <a:buFont typeface="+mj-lt"/>
              <a:buAutoNum type="alphaUcPeriod"/>
            </a:pPr>
            <a:r>
              <a:rPr lang="ru-RU" sz="1800" b="1" dirty="0" smtClean="0">
                <a:solidFill>
                  <a:srgbClr val="FFB9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Участок </a:t>
            </a:r>
            <a:r>
              <a:rPr lang="ru-RU" sz="1800" b="1" dirty="0">
                <a:solidFill>
                  <a:srgbClr val="FFB9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молекулы ДНК – </a:t>
            </a:r>
            <a:r>
              <a:rPr lang="ru-RU" sz="1800" b="1" i="1" dirty="0" smtClean="0">
                <a:solidFill>
                  <a:srgbClr val="FFB9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</a:t>
            </a:r>
            <a:endParaRPr lang="ru-RU" sz="1800" b="1" dirty="0" smtClean="0">
              <a:solidFill>
                <a:srgbClr val="FFB9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+mj-lt"/>
              <a:buAutoNum type="alphaUcPeriod"/>
            </a:pPr>
            <a:r>
              <a:rPr lang="ru-RU" sz="1800" b="1" dirty="0" smtClean="0">
                <a:solidFill>
                  <a:srgbClr val="FFB9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Сообщество живых организмов на определенной территории.</a:t>
            </a:r>
          </a:p>
          <a:p>
            <a:pPr>
              <a:buFont typeface="+mj-lt"/>
              <a:buAutoNum type="alphaUcPeriod"/>
            </a:pPr>
            <a:r>
              <a:rPr lang="ru-RU" sz="1800" b="1" i="1" dirty="0">
                <a:solidFill>
                  <a:srgbClr val="FFB9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</a:t>
            </a:r>
            <a:r>
              <a:rPr lang="ru-RU" sz="1800" b="1" dirty="0">
                <a:solidFill>
                  <a:srgbClr val="FFB9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solidFill>
                  <a:srgbClr val="FFB9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организма.</a:t>
            </a:r>
            <a:endParaRPr lang="ru-RU" sz="1800" b="1" dirty="0">
              <a:solidFill>
                <a:srgbClr val="FFB9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b="1" dirty="0">
              <a:solidFill>
                <a:srgbClr val="FFB92D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>
            <a:off x="2267744" y="2924944"/>
            <a:ext cx="2345229" cy="1256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Прямая со стрелкой 6"/>
          <p:cNvCxnSpPr/>
          <p:nvPr/>
        </p:nvCxnSpPr>
        <p:spPr bwMode="auto">
          <a:xfrm>
            <a:off x="3154814" y="4005064"/>
            <a:ext cx="1495935" cy="3458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Прямая со стрелкой 7"/>
          <p:cNvCxnSpPr/>
          <p:nvPr/>
        </p:nvCxnSpPr>
        <p:spPr bwMode="auto">
          <a:xfrm>
            <a:off x="3363143" y="4350871"/>
            <a:ext cx="1327043" cy="5902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 стрелкой 8"/>
          <p:cNvCxnSpPr/>
          <p:nvPr/>
        </p:nvCxnSpPr>
        <p:spPr bwMode="auto">
          <a:xfrm flipV="1">
            <a:off x="2970139" y="3717032"/>
            <a:ext cx="1680610" cy="10959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 стрелкой 9"/>
          <p:cNvCxnSpPr/>
          <p:nvPr/>
        </p:nvCxnSpPr>
        <p:spPr bwMode="auto">
          <a:xfrm>
            <a:off x="3939377" y="3645024"/>
            <a:ext cx="673596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 стрелкой 10"/>
          <p:cNvCxnSpPr/>
          <p:nvPr/>
        </p:nvCxnSpPr>
        <p:spPr bwMode="auto">
          <a:xfrm flipV="1">
            <a:off x="3440358" y="2798541"/>
            <a:ext cx="1172615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51077" y="1469244"/>
            <a:ext cx="8522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Соотнесите названия уровней из 1-ой колонки с соответствующими функциональными единицами из 2-ой; затем расположите номера уровней в порядке усложнения.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1077" y="1063700"/>
            <a:ext cx="1597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 smtClean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3</a:t>
            </a:r>
            <a:endParaRPr lang="ru-RU" sz="2000" b="1" i="1" u="sng" dirty="0">
              <a:solidFill>
                <a:schemeClr val="bg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TextBox 11267"/>
          <p:cNvSpPr txBox="1"/>
          <p:nvPr/>
        </p:nvSpPr>
        <p:spPr>
          <a:xfrm>
            <a:off x="4046746" y="5681570"/>
            <a:ext cx="453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9" name="Прямоугольник 11268"/>
          <p:cNvSpPr/>
          <p:nvPr/>
        </p:nvSpPr>
        <p:spPr>
          <a:xfrm>
            <a:off x="717331" y="5712348"/>
            <a:ext cx="3036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уровней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2800" dirty="0"/>
          </a:p>
        </p:txBody>
      </p:sp>
      <p:sp>
        <p:nvSpPr>
          <p:cNvPr id="11272" name="Прямоугольник 11271"/>
          <p:cNvSpPr/>
          <p:nvPr/>
        </p:nvSpPr>
        <p:spPr>
          <a:xfrm>
            <a:off x="4687071" y="5650792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3" name="Прямоугольник 11272"/>
          <p:cNvSpPr/>
          <p:nvPr/>
        </p:nvSpPr>
        <p:spPr>
          <a:xfrm>
            <a:off x="5355813" y="5681569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4" name="Прямоугольник 11273"/>
          <p:cNvSpPr/>
          <p:nvPr/>
        </p:nvSpPr>
        <p:spPr>
          <a:xfrm>
            <a:off x="5967119" y="5650792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5" name="Прямоугольник 11274"/>
          <p:cNvSpPr/>
          <p:nvPr/>
        </p:nvSpPr>
        <p:spPr>
          <a:xfrm>
            <a:off x="6561365" y="5650791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</a:p>
        </p:txBody>
      </p:sp>
      <p:sp>
        <p:nvSpPr>
          <p:cNvPr id="11276" name="TextBox 11275"/>
          <p:cNvSpPr txBox="1"/>
          <p:nvPr/>
        </p:nvSpPr>
        <p:spPr>
          <a:xfrm>
            <a:off x="7289677" y="5650790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2" grpId="0"/>
      <p:bldP spid="11273" grpId="0"/>
      <p:bldP spid="11274" grpId="0"/>
      <p:bldP spid="11275" grpId="0"/>
      <p:bldP spid="112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Введение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§ 1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§ 2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Прочитать, ответить на вопросы, выучить все термины в рамочках </a:t>
            </a:r>
            <a:r>
              <a:rPr lang="ru-RU" dirty="0">
                <a:solidFill>
                  <a:srgbClr val="FFC000"/>
                </a:solidFill>
              </a:rPr>
              <a:t>после </a:t>
            </a:r>
            <a:r>
              <a:rPr lang="ru-RU" dirty="0" smtClean="0">
                <a:solidFill>
                  <a:srgbClr val="FFC000"/>
                </a:solidFill>
              </a:rPr>
              <a:t>параграфов.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В тетради оформить таблицу со стр.18 (§ 2)</a:t>
            </a:r>
            <a:endParaRPr lang="ru-RU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16661" y="1052736"/>
            <a:ext cx="104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Устно:</a:t>
            </a:r>
            <a:endParaRPr lang="ru-RU" u="sng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661" y="4581128"/>
            <a:ext cx="1750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Письменно:</a:t>
            </a:r>
            <a:endParaRPr lang="ru-RU" u="sng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рамор">
  <a:themeElements>
    <a:clrScheme name="Мрамор 1">
      <a:dk1>
        <a:srgbClr val="0000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0033"/>
      </a:hlink>
      <a:folHlink>
        <a:srgbClr val="CC9967"/>
      </a:folHlink>
    </a:clrScheme>
    <a:fontScheme name="Мрамор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Мрамор 1">
        <a:dk1>
          <a:srgbClr val="000000"/>
        </a:dk1>
        <a:lt1>
          <a:srgbClr val="EAEAEA"/>
        </a:lt1>
        <a:dk2>
          <a:srgbClr val="006600"/>
        </a:dk2>
        <a:lt2>
          <a:srgbClr val="FFCC66"/>
        </a:lt2>
        <a:accent1>
          <a:srgbClr val="3366FF"/>
        </a:accent1>
        <a:accent2>
          <a:srgbClr val="60371C"/>
        </a:accent2>
        <a:accent3>
          <a:srgbClr val="AAB8AA"/>
        </a:accent3>
        <a:accent4>
          <a:srgbClr val="C8C8C8"/>
        </a:accent4>
        <a:accent5>
          <a:srgbClr val="ADB8FF"/>
        </a:accent5>
        <a:accent6>
          <a:srgbClr val="563118"/>
        </a:accent6>
        <a:hlink>
          <a:srgbClr val="FF0033"/>
        </a:hlink>
        <a:folHlink>
          <a:srgbClr val="CC99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рамор 2">
        <a:dk1>
          <a:srgbClr val="000000"/>
        </a:dk1>
        <a:lt1>
          <a:srgbClr val="EAEAEA"/>
        </a:lt1>
        <a:dk2>
          <a:srgbClr val="FFCC99"/>
        </a:dk2>
        <a:lt2>
          <a:srgbClr val="FFCC66"/>
        </a:lt2>
        <a:accent1>
          <a:srgbClr val="FF9933"/>
        </a:accent1>
        <a:accent2>
          <a:srgbClr val="996600"/>
        </a:accent2>
        <a:accent3>
          <a:srgbClr val="FFE2CA"/>
        </a:accent3>
        <a:accent4>
          <a:srgbClr val="C8C8C8"/>
        </a:accent4>
        <a:accent5>
          <a:srgbClr val="FFCAAD"/>
        </a:accent5>
        <a:accent6>
          <a:srgbClr val="8A5C00"/>
        </a:accent6>
        <a:hlink>
          <a:srgbClr val="FF505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рамор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BCBCB"/>
        </a:accent1>
        <a:accent2>
          <a:srgbClr val="333333"/>
        </a:accent2>
        <a:accent3>
          <a:srgbClr val="F3F3F3"/>
        </a:accent3>
        <a:accent4>
          <a:srgbClr val="DADADA"/>
        </a:accent4>
        <a:accent5>
          <a:srgbClr val="E2E2E2"/>
        </a:accent5>
        <a:accent6>
          <a:srgbClr val="2D2D2D"/>
        </a:accent6>
        <a:hlink>
          <a:srgbClr val="C0C0C0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Designs\Природа.pot</Template>
  <TotalTime>958</TotalTime>
  <Words>248</Words>
  <Application>Microsoft Office PowerPoint</Application>
  <PresentationFormat>Экран (4:3)</PresentationFormat>
  <Paragraphs>79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Мрамор</vt:lpstr>
      <vt:lpstr>ОБЩИЕ ЗАКОНОМЕРНОСТИ ЖИЗНИ</vt:lpstr>
      <vt:lpstr>Оглавление:</vt:lpstr>
      <vt:lpstr>1. Введение</vt:lpstr>
      <vt:lpstr>ЗАДАНИЕ 1</vt:lpstr>
      <vt:lpstr>2. Живое или неживое?</vt:lpstr>
      <vt:lpstr>Основные признаки живого:</vt:lpstr>
      <vt:lpstr>3. Уровни организации жизни</vt:lpstr>
      <vt:lpstr>Домашнее задание</vt:lpstr>
    </vt:vector>
  </TitlesOfParts>
  <Company>Лицей 1548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БИОЛОГИЯ</dc:title>
  <dc:creator>Миронова Светлана Олеговна</dc:creator>
  <cp:lastModifiedBy>Денис</cp:lastModifiedBy>
  <cp:revision>26</cp:revision>
  <dcterms:created xsi:type="dcterms:W3CDTF">2004-11-23T11:43:21Z</dcterms:created>
  <dcterms:modified xsi:type="dcterms:W3CDTF">2011-08-23T19:38:57Z</dcterms:modified>
</cp:coreProperties>
</file>