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64" r:id="rId6"/>
    <p:sldId id="260" r:id="rId7"/>
    <p:sldId id="266" r:id="rId8"/>
    <p:sldId id="263" r:id="rId9"/>
    <p:sldId id="267" r:id="rId10"/>
    <p:sldId id="268" r:id="rId11"/>
    <p:sldId id="269" r:id="rId12"/>
    <p:sldId id="265" r:id="rId13"/>
    <p:sldId id="259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FFCC66"/>
    <a:srgbClr val="33767D"/>
    <a:srgbClr val="66FF33"/>
    <a:srgbClr val="08A8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60"/>
  </p:normalViewPr>
  <p:slideViewPr>
    <p:cSldViewPr>
      <p:cViewPr>
        <p:scale>
          <a:sx n="60" d="100"/>
          <a:sy n="60" d="100"/>
        </p:scale>
        <p:origin x="-1650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E8C2BE-1902-4E83-BC22-5EE1AFBB0B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1EFFD4-388B-4C4E-BB78-64EC65B73458}">
      <dgm:prSet phldrT="[Текст]" custT="1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Химические элементы</a:t>
          </a:r>
          <a:endParaRPr lang="ru-RU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5AFFE1-08DD-4A72-9CC9-E0D72088D9AF}" type="parTrans" cxnId="{7819832A-C80E-4850-8726-DF92FA562569}">
      <dgm:prSet/>
      <dgm:spPr/>
      <dgm:t>
        <a:bodyPr/>
        <a:lstStyle/>
        <a:p>
          <a:endParaRPr lang="ru-RU"/>
        </a:p>
      </dgm:t>
    </dgm:pt>
    <dgm:pt modelId="{B11D7C21-DB05-4A43-9A92-9B79E3C78B83}" type="sibTrans" cxnId="{7819832A-C80E-4850-8726-DF92FA562569}">
      <dgm:prSet/>
      <dgm:spPr/>
      <dgm:t>
        <a:bodyPr/>
        <a:lstStyle/>
        <a:p>
          <a:endParaRPr lang="ru-RU"/>
        </a:p>
      </dgm:t>
    </dgm:pt>
    <dgm:pt modelId="{63E23837-ABA9-4083-B0C0-EED7369C4662}">
      <dgm:prSet phldrT="[Текст]" custT="1"/>
      <dgm:spPr>
        <a:solidFill>
          <a:schemeClr val="tx2">
            <a:lumMod val="50000"/>
            <a:alpha val="67000"/>
          </a:schemeClr>
        </a:solidFill>
        <a:scene3d>
          <a:camera prst="orthographicFront"/>
          <a:lightRig rig="threePt" dir="t"/>
        </a:scene3d>
        <a:sp3d extrusionH="76200">
          <a:bevelB/>
          <a:extrusionClr>
            <a:schemeClr val="bg2">
              <a:lumMod val="60000"/>
              <a:lumOff val="40000"/>
            </a:schemeClr>
          </a:extrusionClr>
        </a:sp3d>
      </dgm:spPr>
      <dgm:t>
        <a:bodyPr/>
        <a:lstStyle/>
        <a:p>
          <a:r>
            <a: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Макроэлементы</a:t>
          </a:r>
        </a:p>
        <a:p>
          <a:r>
            <a:rPr lang="ru-RU" sz="2400" dirty="0" smtClean="0"/>
            <a:t>98 %</a:t>
          </a:r>
          <a:endParaRPr lang="ru-RU" sz="2400" dirty="0"/>
        </a:p>
      </dgm:t>
    </dgm:pt>
    <dgm:pt modelId="{A76E260F-7F4F-477E-AB89-66EC740376E9}" type="parTrans" cxnId="{2588764D-175D-48CD-8ABD-10976FB502FC}">
      <dgm:prSet/>
      <dgm:spPr/>
      <dgm:t>
        <a:bodyPr/>
        <a:lstStyle/>
        <a:p>
          <a:endParaRPr lang="ru-RU"/>
        </a:p>
      </dgm:t>
    </dgm:pt>
    <dgm:pt modelId="{F8A0654D-266C-46D2-BA96-386B4FE233DB}" type="sibTrans" cxnId="{2588764D-175D-48CD-8ABD-10976FB502FC}">
      <dgm:prSet/>
      <dgm:spPr/>
      <dgm:t>
        <a:bodyPr/>
        <a:lstStyle/>
        <a:p>
          <a:endParaRPr lang="ru-RU"/>
        </a:p>
      </dgm:t>
    </dgm:pt>
    <dgm:pt modelId="{EFE174CE-FF8F-46DB-88CA-23B52D7DCFC0}">
      <dgm:prSet phldrT="[Текст]" custT="1"/>
      <dgm:spPr>
        <a:solidFill>
          <a:schemeClr val="tx2">
            <a:lumMod val="50000"/>
            <a:alpha val="51000"/>
          </a:schemeClr>
        </a:solidFill>
      </dgm:spPr>
      <dgm:t>
        <a:bodyPr/>
        <a:lstStyle/>
        <a:p>
          <a:r>
            <a: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Микроэлементы</a:t>
          </a:r>
        </a:p>
        <a:p>
          <a:r>
            <a:rPr lang="ru-RU" sz="2400" dirty="0" smtClean="0"/>
            <a:t>1,9 %</a:t>
          </a:r>
        </a:p>
      </dgm:t>
    </dgm:pt>
    <dgm:pt modelId="{272CDED0-01E7-4FF0-B17C-28C20971B783}" type="parTrans" cxnId="{1D6FD2E6-D4B9-4D86-947C-2501F8383831}">
      <dgm:prSet/>
      <dgm:spPr/>
      <dgm:t>
        <a:bodyPr/>
        <a:lstStyle/>
        <a:p>
          <a:endParaRPr lang="ru-RU"/>
        </a:p>
      </dgm:t>
    </dgm:pt>
    <dgm:pt modelId="{B09009DD-C722-4F4B-BE2F-A7DD907653A2}" type="sibTrans" cxnId="{1D6FD2E6-D4B9-4D86-947C-2501F8383831}">
      <dgm:prSet/>
      <dgm:spPr/>
      <dgm:t>
        <a:bodyPr/>
        <a:lstStyle/>
        <a:p>
          <a:endParaRPr lang="ru-RU"/>
        </a:p>
      </dgm:t>
    </dgm:pt>
    <dgm:pt modelId="{0C81EA28-5CE2-4366-9E80-DCF3C331E943}">
      <dgm:prSet phldrT="[Текст]"/>
      <dgm:spPr>
        <a:solidFill>
          <a:schemeClr val="tx2">
            <a:lumMod val="50000"/>
            <a:alpha val="49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Ультрамикроэлементы</a:t>
          </a:r>
        </a:p>
        <a:p>
          <a:r>
            <a:rPr lang="ru-RU" dirty="0" smtClean="0"/>
            <a:t>менее 0,01 %</a:t>
          </a:r>
          <a:endParaRPr lang="ru-RU" dirty="0"/>
        </a:p>
      </dgm:t>
    </dgm:pt>
    <dgm:pt modelId="{A42624E1-26D5-4781-8016-C5CEF7A872DD}" type="parTrans" cxnId="{13CAB3CD-2525-40C2-A3C1-A6D9E7D7AA08}">
      <dgm:prSet/>
      <dgm:spPr/>
      <dgm:t>
        <a:bodyPr/>
        <a:lstStyle/>
        <a:p>
          <a:endParaRPr lang="ru-RU"/>
        </a:p>
      </dgm:t>
    </dgm:pt>
    <dgm:pt modelId="{AF34C38D-7BC3-4372-A614-E35191D1A1DF}" type="sibTrans" cxnId="{13CAB3CD-2525-40C2-A3C1-A6D9E7D7AA08}">
      <dgm:prSet/>
      <dgm:spPr/>
      <dgm:t>
        <a:bodyPr/>
        <a:lstStyle/>
        <a:p>
          <a:endParaRPr lang="ru-RU"/>
        </a:p>
      </dgm:t>
    </dgm:pt>
    <dgm:pt modelId="{724F6BA6-58E0-4995-A91E-706C63A5C157}" type="pres">
      <dgm:prSet presAssocID="{E0E8C2BE-1902-4E83-BC22-5EE1AFBB0B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E22CE6-6B22-4A73-B287-244DC6A6D76E}" type="pres">
      <dgm:prSet presAssocID="{E71EFFD4-388B-4C4E-BB78-64EC65B73458}" presName="hierRoot1" presStyleCnt="0">
        <dgm:presLayoutVars>
          <dgm:hierBranch val="init"/>
        </dgm:presLayoutVars>
      </dgm:prSet>
      <dgm:spPr/>
    </dgm:pt>
    <dgm:pt modelId="{5262A62C-610A-4D7D-9F10-D64951039A0C}" type="pres">
      <dgm:prSet presAssocID="{E71EFFD4-388B-4C4E-BB78-64EC65B73458}" presName="rootComposite1" presStyleCnt="0"/>
      <dgm:spPr/>
    </dgm:pt>
    <dgm:pt modelId="{02CC4918-C85E-4A6A-807C-9E1CD58006AD}" type="pres">
      <dgm:prSet presAssocID="{E71EFFD4-388B-4C4E-BB78-64EC65B73458}" presName="rootText1" presStyleLbl="node0" presStyleIdx="0" presStyleCnt="1" custScaleX="2530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6A8D89-5C96-40DD-8136-D5F5D44D1E8C}" type="pres">
      <dgm:prSet presAssocID="{E71EFFD4-388B-4C4E-BB78-64EC65B7345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9C5E3FC-CE1E-4DAC-A1B0-E3C2A7B266DB}" type="pres">
      <dgm:prSet presAssocID="{E71EFFD4-388B-4C4E-BB78-64EC65B73458}" presName="hierChild2" presStyleCnt="0"/>
      <dgm:spPr/>
    </dgm:pt>
    <dgm:pt modelId="{FBEB4605-3CAA-4EB2-9672-ADEC046A89A3}" type="pres">
      <dgm:prSet presAssocID="{A76E260F-7F4F-477E-AB89-66EC740376E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250460F-213F-4527-A577-6C16CDA0426D}" type="pres">
      <dgm:prSet presAssocID="{63E23837-ABA9-4083-B0C0-EED7369C4662}" presName="hierRoot2" presStyleCnt="0">
        <dgm:presLayoutVars>
          <dgm:hierBranch val="init"/>
        </dgm:presLayoutVars>
      </dgm:prSet>
      <dgm:spPr/>
    </dgm:pt>
    <dgm:pt modelId="{5288DC6B-C16E-4647-A8EC-F06ACCEF794D}" type="pres">
      <dgm:prSet presAssocID="{63E23837-ABA9-4083-B0C0-EED7369C4662}" presName="rootComposite" presStyleCnt="0"/>
      <dgm:spPr/>
    </dgm:pt>
    <dgm:pt modelId="{F227025F-9601-40CE-B9DD-8E504453AA54}" type="pres">
      <dgm:prSet presAssocID="{63E23837-ABA9-4083-B0C0-EED7369C466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97EA50-6832-43A8-9CFC-91526E175D71}" type="pres">
      <dgm:prSet presAssocID="{63E23837-ABA9-4083-B0C0-EED7369C4662}" presName="rootConnector" presStyleLbl="node2" presStyleIdx="0" presStyleCnt="3"/>
      <dgm:spPr/>
      <dgm:t>
        <a:bodyPr/>
        <a:lstStyle/>
        <a:p>
          <a:endParaRPr lang="ru-RU"/>
        </a:p>
      </dgm:t>
    </dgm:pt>
    <dgm:pt modelId="{5E7A1668-C146-4C89-AD11-599119EAA34D}" type="pres">
      <dgm:prSet presAssocID="{63E23837-ABA9-4083-B0C0-EED7369C4662}" presName="hierChild4" presStyleCnt="0"/>
      <dgm:spPr/>
    </dgm:pt>
    <dgm:pt modelId="{098AFAE2-4B70-4B91-A26D-EA34F2C494F7}" type="pres">
      <dgm:prSet presAssocID="{63E23837-ABA9-4083-B0C0-EED7369C4662}" presName="hierChild5" presStyleCnt="0"/>
      <dgm:spPr/>
    </dgm:pt>
    <dgm:pt modelId="{2E11B9A9-15C3-432B-B6BF-7C4D91C69C1E}" type="pres">
      <dgm:prSet presAssocID="{272CDED0-01E7-4FF0-B17C-28C20971B78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7A0C12C-9D58-449C-B94F-6FCA36BE3BD9}" type="pres">
      <dgm:prSet presAssocID="{EFE174CE-FF8F-46DB-88CA-23B52D7DCFC0}" presName="hierRoot2" presStyleCnt="0">
        <dgm:presLayoutVars>
          <dgm:hierBranch val="init"/>
        </dgm:presLayoutVars>
      </dgm:prSet>
      <dgm:spPr/>
    </dgm:pt>
    <dgm:pt modelId="{9B003E53-780A-4237-97DE-E68F85F8F8AE}" type="pres">
      <dgm:prSet presAssocID="{EFE174CE-FF8F-46DB-88CA-23B52D7DCFC0}" presName="rootComposite" presStyleCnt="0"/>
      <dgm:spPr/>
    </dgm:pt>
    <dgm:pt modelId="{A155D921-46D5-43E5-9228-88EDDEB8ACA4}" type="pres">
      <dgm:prSet presAssocID="{EFE174CE-FF8F-46DB-88CA-23B52D7DCFC0}" presName="rootText" presStyleLbl="node2" presStyleIdx="1" presStyleCnt="3" custScaleX="116094" custLinFactNeighborX="10872" custLinFactNeighborY="438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117E23-E8D0-4C84-A73D-922EA632DCE2}" type="pres">
      <dgm:prSet presAssocID="{EFE174CE-FF8F-46DB-88CA-23B52D7DCFC0}" presName="rootConnector" presStyleLbl="node2" presStyleIdx="1" presStyleCnt="3"/>
      <dgm:spPr/>
      <dgm:t>
        <a:bodyPr/>
        <a:lstStyle/>
        <a:p>
          <a:endParaRPr lang="ru-RU"/>
        </a:p>
      </dgm:t>
    </dgm:pt>
    <dgm:pt modelId="{ABFE7967-3988-4553-A948-014FBBB1EFBB}" type="pres">
      <dgm:prSet presAssocID="{EFE174CE-FF8F-46DB-88CA-23B52D7DCFC0}" presName="hierChild4" presStyleCnt="0"/>
      <dgm:spPr/>
    </dgm:pt>
    <dgm:pt modelId="{07A2B160-E3CF-4C6F-B8B2-BB18B068B10A}" type="pres">
      <dgm:prSet presAssocID="{EFE174CE-FF8F-46DB-88CA-23B52D7DCFC0}" presName="hierChild5" presStyleCnt="0"/>
      <dgm:spPr/>
    </dgm:pt>
    <dgm:pt modelId="{C2D6E484-E844-40E2-AB44-C3D683364FCB}" type="pres">
      <dgm:prSet presAssocID="{A42624E1-26D5-4781-8016-C5CEF7A872DD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ED2F96C-830C-4432-A4E6-8320B7460FBC}" type="pres">
      <dgm:prSet presAssocID="{0C81EA28-5CE2-4366-9E80-DCF3C331E943}" presName="hierRoot2" presStyleCnt="0">
        <dgm:presLayoutVars>
          <dgm:hierBranch val="init"/>
        </dgm:presLayoutVars>
      </dgm:prSet>
      <dgm:spPr/>
    </dgm:pt>
    <dgm:pt modelId="{06528077-3FB5-492B-AB27-8AACC4DE70DD}" type="pres">
      <dgm:prSet presAssocID="{0C81EA28-5CE2-4366-9E80-DCF3C331E943}" presName="rootComposite" presStyleCnt="0"/>
      <dgm:spPr/>
    </dgm:pt>
    <dgm:pt modelId="{83F1E063-7D14-4769-92C5-3B221FF8AD04}" type="pres">
      <dgm:prSet presAssocID="{0C81EA28-5CE2-4366-9E80-DCF3C331E943}" presName="rootText" presStyleLbl="node2" presStyleIdx="2" presStyleCnt="3" custScaleX="1214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F09F6C-0B9D-468E-9BBA-49DDA832DBEB}" type="pres">
      <dgm:prSet presAssocID="{0C81EA28-5CE2-4366-9E80-DCF3C331E943}" presName="rootConnector" presStyleLbl="node2" presStyleIdx="2" presStyleCnt="3"/>
      <dgm:spPr/>
      <dgm:t>
        <a:bodyPr/>
        <a:lstStyle/>
        <a:p>
          <a:endParaRPr lang="ru-RU"/>
        </a:p>
      </dgm:t>
    </dgm:pt>
    <dgm:pt modelId="{86BDF83B-021F-4C5E-910F-FD9BB858DB59}" type="pres">
      <dgm:prSet presAssocID="{0C81EA28-5CE2-4366-9E80-DCF3C331E943}" presName="hierChild4" presStyleCnt="0"/>
      <dgm:spPr/>
    </dgm:pt>
    <dgm:pt modelId="{002D0DD6-88AE-43CE-BE9E-E90E4230C6E8}" type="pres">
      <dgm:prSet presAssocID="{0C81EA28-5CE2-4366-9E80-DCF3C331E943}" presName="hierChild5" presStyleCnt="0"/>
      <dgm:spPr/>
    </dgm:pt>
    <dgm:pt modelId="{BBC2CE12-26AF-45AC-A365-AC7477AD7277}" type="pres">
      <dgm:prSet presAssocID="{E71EFFD4-388B-4C4E-BB78-64EC65B73458}" presName="hierChild3" presStyleCnt="0"/>
      <dgm:spPr/>
    </dgm:pt>
  </dgm:ptLst>
  <dgm:cxnLst>
    <dgm:cxn modelId="{5673EC91-FF76-4C9F-A675-C730EE56C4B7}" type="presOf" srcId="{E0E8C2BE-1902-4E83-BC22-5EE1AFBB0B89}" destId="{724F6BA6-58E0-4995-A91E-706C63A5C157}" srcOrd="0" destOrd="0" presId="urn:microsoft.com/office/officeart/2005/8/layout/orgChart1"/>
    <dgm:cxn modelId="{5DA81F95-1868-4F97-86AB-1F9799BABAB6}" type="presOf" srcId="{272CDED0-01E7-4FF0-B17C-28C20971B783}" destId="{2E11B9A9-15C3-432B-B6BF-7C4D91C69C1E}" srcOrd="0" destOrd="0" presId="urn:microsoft.com/office/officeart/2005/8/layout/orgChart1"/>
    <dgm:cxn modelId="{FE34BE2A-D4A3-4223-BC40-47090DAEA7B1}" type="presOf" srcId="{EFE174CE-FF8F-46DB-88CA-23B52D7DCFC0}" destId="{30117E23-E8D0-4C84-A73D-922EA632DCE2}" srcOrd="1" destOrd="0" presId="urn:microsoft.com/office/officeart/2005/8/layout/orgChart1"/>
    <dgm:cxn modelId="{BDBE085B-8DEA-4917-B1B2-D842F88ED0D1}" type="presOf" srcId="{0C81EA28-5CE2-4366-9E80-DCF3C331E943}" destId="{AFF09F6C-0B9D-468E-9BBA-49DDA832DBEB}" srcOrd="1" destOrd="0" presId="urn:microsoft.com/office/officeart/2005/8/layout/orgChart1"/>
    <dgm:cxn modelId="{F79B5E03-8877-433F-9130-3F2E9D78BA39}" type="presOf" srcId="{0C81EA28-5CE2-4366-9E80-DCF3C331E943}" destId="{83F1E063-7D14-4769-92C5-3B221FF8AD04}" srcOrd="0" destOrd="0" presId="urn:microsoft.com/office/officeart/2005/8/layout/orgChart1"/>
    <dgm:cxn modelId="{1FD745FC-AFFB-4D1A-88F9-D06FA4750466}" type="presOf" srcId="{63E23837-ABA9-4083-B0C0-EED7369C4662}" destId="{2B97EA50-6832-43A8-9CFC-91526E175D71}" srcOrd="1" destOrd="0" presId="urn:microsoft.com/office/officeart/2005/8/layout/orgChart1"/>
    <dgm:cxn modelId="{E74E6914-467C-43BB-B524-08D1AE85B127}" type="presOf" srcId="{A42624E1-26D5-4781-8016-C5CEF7A872DD}" destId="{C2D6E484-E844-40E2-AB44-C3D683364FCB}" srcOrd="0" destOrd="0" presId="urn:microsoft.com/office/officeart/2005/8/layout/orgChart1"/>
    <dgm:cxn modelId="{4B09BC8D-0824-48BF-8FD7-0B2AB84A422C}" type="presOf" srcId="{63E23837-ABA9-4083-B0C0-EED7369C4662}" destId="{F227025F-9601-40CE-B9DD-8E504453AA54}" srcOrd="0" destOrd="0" presId="urn:microsoft.com/office/officeart/2005/8/layout/orgChart1"/>
    <dgm:cxn modelId="{E6786B02-0D34-4C28-9A4C-398BDBB77E0D}" type="presOf" srcId="{E71EFFD4-388B-4C4E-BB78-64EC65B73458}" destId="{02CC4918-C85E-4A6A-807C-9E1CD58006AD}" srcOrd="0" destOrd="0" presId="urn:microsoft.com/office/officeart/2005/8/layout/orgChart1"/>
    <dgm:cxn modelId="{A011EAEC-0700-42F9-AB14-406C812D29E1}" type="presOf" srcId="{A76E260F-7F4F-477E-AB89-66EC740376E9}" destId="{FBEB4605-3CAA-4EB2-9672-ADEC046A89A3}" srcOrd="0" destOrd="0" presId="urn:microsoft.com/office/officeart/2005/8/layout/orgChart1"/>
    <dgm:cxn modelId="{E50C9000-F0C4-44F9-8CEF-A21878B23B3F}" type="presOf" srcId="{E71EFFD4-388B-4C4E-BB78-64EC65B73458}" destId="{476A8D89-5C96-40DD-8136-D5F5D44D1E8C}" srcOrd="1" destOrd="0" presId="urn:microsoft.com/office/officeart/2005/8/layout/orgChart1"/>
    <dgm:cxn modelId="{13CAB3CD-2525-40C2-A3C1-A6D9E7D7AA08}" srcId="{E71EFFD4-388B-4C4E-BB78-64EC65B73458}" destId="{0C81EA28-5CE2-4366-9E80-DCF3C331E943}" srcOrd="2" destOrd="0" parTransId="{A42624E1-26D5-4781-8016-C5CEF7A872DD}" sibTransId="{AF34C38D-7BC3-4372-A614-E35191D1A1DF}"/>
    <dgm:cxn modelId="{7819832A-C80E-4850-8726-DF92FA562569}" srcId="{E0E8C2BE-1902-4E83-BC22-5EE1AFBB0B89}" destId="{E71EFFD4-388B-4C4E-BB78-64EC65B73458}" srcOrd="0" destOrd="0" parTransId="{D85AFFE1-08DD-4A72-9CC9-E0D72088D9AF}" sibTransId="{B11D7C21-DB05-4A43-9A92-9B79E3C78B83}"/>
    <dgm:cxn modelId="{2588764D-175D-48CD-8ABD-10976FB502FC}" srcId="{E71EFFD4-388B-4C4E-BB78-64EC65B73458}" destId="{63E23837-ABA9-4083-B0C0-EED7369C4662}" srcOrd="0" destOrd="0" parTransId="{A76E260F-7F4F-477E-AB89-66EC740376E9}" sibTransId="{F8A0654D-266C-46D2-BA96-386B4FE233DB}"/>
    <dgm:cxn modelId="{94528545-C618-4BB7-8B51-A509F50E0780}" type="presOf" srcId="{EFE174CE-FF8F-46DB-88CA-23B52D7DCFC0}" destId="{A155D921-46D5-43E5-9228-88EDDEB8ACA4}" srcOrd="0" destOrd="0" presId="urn:microsoft.com/office/officeart/2005/8/layout/orgChart1"/>
    <dgm:cxn modelId="{1D6FD2E6-D4B9-4D86-947C-2501F8383831}" srcId="{E71EFFD4-388B-4C4E-BB78-64EC65B73458}" destId="{EFE174CE-FF8F-46DB-88CA-23B52D7DCFC0}" srcOrd="1" destOrd="0" parTransId="{272CDED0-01E7-4FF0-B17C-28C20971B783}" sibTransId="{B09009DD-C722-4F4B-BE2F-A7DD907653A2}"/>
    <dgm:cxn modelId="{660B05AB-5EBD-4C24-A3E5-9F71880E01B1}" type="presParOf" srcId="{724F6BA6-58E0-4995-A91E-706C63A5C157}" destId="{75E22CE6-6B22-4A73-B287-244DC6A6D76E}" srcOrd="0" destOrd="0" presId="urn:microsoft.com/office/officeart/2005/8/layout/orgChart1"/>
    <dgm:cxn modelId="{E52CA6FC-15E7-42FD-A9FF-558FD4E8D3C7}" type="presParOf" srcId="{75E22CE6-6B22-4A73-B287-244DC6A6D76E}" destId="{5262A62C-610A-4D7D-9F10-D64951039A0C}" srcOrd="0" destOrd="0" presId="urn:microsoft.com/office/officeart/2005/8/layout/orgChart1"/>
    <dgm:cxn modelId="{CC901E33-8F6A-4CB5-99E9-DD31BEB7D0FF}" type="presParOf" srcId="{5262A62C-610A-4D7D-9F10-D64951039A0C}" destId="{02CC4918-C85E-4A6A-807C-9E1CD58006AD}" srcOrd="0" destOrd="0" presId="urn:microsoft.com/office/officeart/2005/8/layout/orgChart1"/>
    <dgm:cxn modelId="{9CB74521-FF58-4D2D-981A-E79E628E75E4}" type="presParOf" srcId="{5262A62C-610A-4D7D-9F10-D64951039A0C}" destId="{476A8D89-5C96-40DD-8136-D5F5D44D1E8C}" srcOrd="1" destOrd="0" presId="urn:microsoft.com/office/officeart/2005/8/layout/orgChart1"/>
    <dgm:cxn modelId="{67C37DE9-085F-4A9D-A633-B2E4DBFD977D}" type="presParOf" srcId="{75E22CE6-6B22-4A73-B287-244DC6A6D76E}" destId="{69C5E3FC-CE1E-4DAC-A1B0-E3C2A7B266DB}" srcOrd="1" destOrd="0" presId="urn:microsoft.com/office/officeart/2005/8/layout/orgChart1"/>
    <dgm:cxn modelId="{D3830516-CA9E-4262-AB2F-201BE9074439}" type="presParOf" srcId="{69C5E3FC-CE1E-4DAC-A1B0-E3C2A7B266DB}" destId="{FBEB4605-3CAA-4EB2-9672-ADEC046A89A3}" srcOrd="0" destOrd="0" presId="urn:microsoft.com/office/officeart/2005/8/layout/orgChart1"/>
    <dgm:cxn modelId="{7FDF5101-DC89-4EDA-A843-BDEEC1E13569}" type="presParOf" srcId="{69C5E3FC-CE1E-4DAC-A1B0-E3C2A7B266DB}" destId="{D250460F-213F-4527-A577-6C16CDA0426D}" srcOrd="1" destOrd="0" presId="urn:microsoft.com/office/officeart/2005/8/layout/orgChart1"/>
    <dgm:cxn modelId="{2E202C02-F9B2-40E3-833B-3A2CCD22C1CF}" type="presParOf" srcId="{D250460F-213F-4527-A577-6C16CDA0426D}" destId="{5288DC6B-C16E-4647-A8EC-F06ACCEF794D}" srcOrd="0" destOrd="0" presId="urn:microsoft.com/office/officeart/2005/8/layout/orgChart1"/>
    <dgm:cxn modelId="{116F8C54-EAF7-4B2F-B4AE-EA96FAE74524}" type="presParOf" srcId="{5288DC6B-C16E-4647-A8EC-F06ACCEF794D}" destId="{F227025F-9601-40CE-B9DD-8E504453AA54}" srcOrd="0" destOrd="0" presId="urn:microsoft.com/office/officeart/2005/8/layout/orgChart1"/>
    <dgm:cxn modelId="{5E2B86AF-DAA1-4C9E-AC25-A9940D077F6B}" type="presParOf" srcId="{5288DC6B-C16E-4647-A8EC-F06ACCEF794D}" destId="{2B97EA50-6832-43A8-9CFC-91526E175D71}" srcOrd="1" destOrd="0" presId="urn:microsoft.com/office/officeart/2005/8/layout/orgChart1"/>
    <dgm:cxn modelId="{C45418D7-700E-41DE-85B3-6E2C7581DE42}" type="presParOf" srcId="{D250460F-213F-4527-A577-6C16CDA0426D}" destId="{5E7A1668-C146-4C89-AD11-599119EAA34D}" srcOrd="1" destOrd="0" presId="urn:microsoft.com/office/officeart/2005/8/layout/orgChart1"/>
    <dgm:cxn modelId="{8C27707C-904C-4AA9-A571-AAC2FFEEA327}" type="presParOf" srcId="{D250460F-213F-4527-A577-6C16CDA0426D}" destId="{098AFAE2-4B70-4B91-A26D-EA34F2C494F7}" srcOrd="2" destOrd="0" presId="urn:microsoft.com/office/officeart/2005/8/layout/orgChart1"/>
    <dgm:cxn modelId="{BCB4DAB4-B448-494E-8587-3A1C6D290FD2}" type="presParOf" srcId="{69C5E3FC-CE1E-4DAC-A1B0-E3C2A7B266DB}" destId="{2E11B9A9-15C3-432B-B6BF-7C4D91C69C1E}" srcOrd="2" destOrd="0" presId="urn:microsoft.com/office/officeart/2005/8/layout/orgChart1"/>
    <dgm:cxn modelId="{160ED1BF-131A-4E5C-8A2E-FF46CF179E86}" type="presParOf" srcId="{69C5E3FC-CE1E-4DAC-A1B0-E3C2A7B266DB}" destId="{E7A0C12C-9D58-449C-B94F-6FCA36BE3BD9}" srcOrd="3" destOrd="0" presId="urn:microsoft.com/office/officeart/2005/8/layout/orgChart1"/>
    <dgm:cxn modelId="{05AE5E97-CBC4-4C7C-9EC2-776098FD1417}" type="presParOf" srcId="{E7A0C12C-9D58-449C-B94F-6FCA36BE3BD9}" destId="{9B003E53-780A-4237-97DE-E68F85F8F8AE}" srcOrd="0" destOrd="0" presId="urn:microsoft.com/office/officeart/2005/8/layout/orgChart1"/>
    <dgm:cxn modelId="{66C770D6-5A5F-47CE-916A-4D35D47F1176}" type="presParOf" srcId="{9B003E53-780A-4237-97DE-E68F85F8F8AE}" destId="{A155D921-46D5-43E5-9228-88EDDEB8ACA4}" srcOrd="0" destOrd="0" presId="urn:microsoft.com/office/officeart/2005/8/layout/orgChart1"/>
    <dgm:cxn modelId="{F1D4BDC8-D7D7-41E7-8A69-2092D51DD16D}" type="presParOf" srcId="{9B003E53-780A-4237-97DE-E68F85F8F8AE}" destId="{30117E23-E8D0-4C84-A73D-922EA632DCE2}" srcOrd="1" destOrd="0" presId="urn:microsoft.com/office/officeart/2005/8/layout/orgChart1"/>
    <dgm:cxn modelId="{2E836248-7BC4-45A5-BD16-09B6034C2DFB}" type="presParOf" srcId="{E7A0C12C-9D58-449C-B94F-6FCA36BE3BD9}" destId="{ABFE7967-3988-4553-A948-014FBBB1EFBB}" srcOrd="1" destOrd="0" presId="urn:microsoft.com/office/officeart/2005/8/layout/orgChart1"/>
    <dgm:cxn modelId="{4F79DD48-4066-45C6-9E68-3F1AE48732CF}" type="presParOf" srcId="{E7A0C12C-9D58-449C-B94F-6FCA36BE3BD9}" destId="{07A2B160-E3CF-4C6F-B8B2-BB18B068B10A}" srcOrd="2" destOrd="0" presId="urn:microsoft.com/office/officeart/2005/8/layout/orgChart1"/>
    <dgm:cxn modelId="{B4A67908-BE37-4936-BA91-CE0DF939BC75}" type="presParOf" srcId="{69C5E3FC-CE1E-4DAC-A1B0-E3C2A7B266DB}" destId="{C2D6E484-E844-40E2-AB44-C3D683364FCB}" srcOrd="4" destOrd="0" presId="urn:microsoft.com/office/officeart/2005/8/layout/orgChart1"/>
    <dgm:cxn modelId="{5FB326AC-F285-4CF6-931F-87A43FD0B725}" type="presParOf" srcId="{69C5E3FC-CE1E-4DAC-A1B0-E3C2A7B266DB}" destId="{DED2F96C-830C-4432-A4E6-8320B7460FBC}" srcOrd="5" destOrd="0" presId="urn:microsoft.com/office/officeart/2005/8/layout/orgChart1"/>
    <dgm:cxn modelId="{939E7F15-729A-4C8C-A4C0-CA26BFE748A5}" type="presParOf" srcId="{DED2F96C-830C-4432-A4E6-8320B7460FBC}" destId="{06528077-3FB5-492B-AB27-8AACC4DE70DD}" srcOrd="0" destOrd="0" presId="urn:microsoft.com/office/officeart/2005/8/layout/orgChart1"/>
    <dgm:cxn modelId="{6B7ED4EF-2568-4E76-9942-4DCD091BAA0C}" type="presParOf" srcId="{06528077-3FB5-492B-AB27-8AACC4DE70DD}" destId="{83F1E063-7D14-4769-92C5-3B221FF8AD04}" srcOrd="0" destOrd="0" presId="urn:microsoft.com/office/officeart/2005/8/layout/orgChart1"/>
    <dgm:cxn modelId="{42225A96-E415-4762-A708-9AE2DF5EFBA7}" type="presParOf" srcId="{06528077-3FB5-492B-AB27-8AACC4DE70DD}" destId="{AFF09F6C-0B9D-468E-9BBA-49DDA832DBEB}" srcOrd="1" destOrd="0" presId="urn:microsoft.com/office/officeart/2005/8/layout/orgChart1"/>
    <dgm:cxn modelId="{E4B8F7E5-6712-4CBB-B41D-A00D8A642589}" type="presParOf" srcId="{DED2F96C-830C-4432-A4E6-8320B7460FBC}" destId="{86BDF83B-021F-4C5E-910F-FD9BB858DB59}" srcOrd="1" destOrd="0" presId="urn:microsoft.com/office/officeart/2005/8/layout/orgChart1"/>
    <dgm:cxn modelId="{E7711D68-D490-45F2-BFBA-C3ED8AE5E7F7}" type="presParOf" srcId="{DED2F96C-830C-4432-A4E6-8320B7460FBC}" destId="{002D0DD6-88AE-43CE-BE9E-E90E4230C6E8}" srcOrd="2" destOrd="0" presId="urn:microsoft.com/office/officeart/2005/8/layout/orgChart1"/>
    <dgm:cxn modelId="{19AAF246-8178-49A1-8994-C75DCAB72EF9}" type="presParOf" srcId="{75E22CE6-6B22-4A73-B287-244DC6A6D76E}" destId="{BBC2CE12-26AF-45AC-A365-AC7477AD72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8C2BE-1902-4E83-BC22-5EE1AFBB0B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1EFFD4-388B-4C4E-BB78-64EC65B73458}">
      <dgm:prSet phldrT="[Текст]" custT="1"/>
      <dgm:spPr>
        <a:solidFill>
          <a:schemeClr val="accent6">
            <a:lumMod val="60000"/>
            <a:lumOff val="40000"/>
            <a:alpha val="38000"/>
          </a:schemeClr>
        </a:solidFill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Химические вещества</a:t>
          </a:r>
          <a:endParaRPr lang="ru-RU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5AFFE1-08DD-4A72-9CC9-E0D72088D9AF}" type="parTrans" cxnId="{7819832A-C80E-4850-8726-DF92FA562569}">
      <dgm:prSet/>
      <dgm:spPr/>
      <dgm:t>
        <a:bodyPr/>
        <a:lstStyle/>
        <a:p>
          <a:endParaRPr lang="ru-RU"/>
        </a:p>
      </dgm:t>
    </dgm:pt>
    <dgm:pt modelId="{B11D7C21-DB05-4A43-9A92-9B79E3C78B83}" type="sibTrans" cxnId="{7819832A-C80E-4850-8726-DF92FA562569}">
      <dgm:prSet/>
      <dgm:spPr/>
      <dgm:t>
        <a:bodyPr/>
        <a:lstStyle/>
        <a:p>
          <a:endParaRPr lang="ru-RU"/>
        </a:p>
      </dgm:t>
    </dgm:pt>
    <dgm:pt modelId="{63E23837-ABA9-4083-B0C0-EED7369C4662}">
      <dgm:prSet phldrT="[Текст]" custT="1"/>
      <dgm:spPr>
        <a:solidFill>
          <a:schemeClr val="accent5">
            <a:lumMod val="20000"/>
            <a:lumOff val="80000"/>
            <a:alpha val="67000"/>
          </a:schemeClr>
        </a:solidFill>
        <a:scene3d>
          <a:camera prst="orthographicFront"/>
          <a:lightRig rig="threePt" dir="t"/>
        </a:scene3d>
        <a:sp3d extrusionH="76200">
          <a:bevelB/>
          <a:extrusionClr>
            <a:schemeClr val="bg2">
              <a:lumMod val="60000"/>
              <a:lumOff val="40000"/>
            </a:schemeClr>
          </a:extrusionClr>
        </a:sp3d>
      </dgm:spPr>
      <dgm:t>
        <a:bodyPr/>
        <a:lstStyle/>
        <a:p>
          <a:r>
            <a: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неорганические</a:t>
          </a:r>
        </a:p>
      </dgm:t>
    </dgm:pt>
    <dgm:pt modelId="{A76E260F-7F4F-477E-AB89-66EC740376E9}" type="parTrans" cxnId="{2588764D-175D-48CD-8ABD-10976FB502FC}">
      <dgm:prSet/>
      <dgm:spPr/>
      <dgm:t>
        <a:bodyPr/>
        <a:lstStyle/>
        <a:p>
          <a:endParaRPr lang="ru-RU"/>
        </a:p>
      </dgm:t>
    </dgm:pt>
    <dgm:pt modelId="{F8A0654D-266C-46D2-BA96-386B4FE233DB}" type="sibTrans" cxnId="{2588764D-175D-48CD-8ABD-10976FB502FC}">
      <dgm:prSet/>
      <dgm:spPr/>
      <dgm:t>
        <a:bodyPr/>
        <a:lstStyle/>
        <a:p>
          <a:endParaRPr lang="ru-RU"/>
        </a:p>
      </dgm:t>
    </dgm:pt>
    <dgm:pt modelId="{EFE174CE-FF8F-46DB-88CA-23B52D7DCFC0}">
      <dgm:prSet phldrT="[Текст]" custT="1"/>
      <dgm:spPr>
        <a:solidFill>
          <a:schemeClr val="tx2">
            <a:lumMod val="50000"/>
            <a:alpha val="51000"/>
          </a:schemeClr>
        </a:solidFill>
      </dgm:spPr>
      <dgm:t>
        <a:bodyPr/>
        <a:lstStyle/>
        <a:p>
          <a:r>
            <a: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органические</a:t>
          </a:r>
        </a:p>
      </dgm:t>
    </dgm:pt>
    <dgm:pt modelId="{272CDED0-01E7-4FF0-B17C-28C20971B783}" type="parTrans" cxnId="{1D6FD2E6-D4B9-4D86-947C-2501F8383831}">
      <dgm:prSet/>
      <dgm:spPr/>
      <dgm:t>
        <a:bodyPr/>
        <a:lstStyle/>
        <a:p>
          <a:endParaRPr lang="ru-RU"/>
        </a:p>
      </dgm:t>
    </dgm:pt>
    <dgm:pt modelId="{B09009DD-C722-4F4B-BE2F-A7DD907653A2}" type="sibTrans" cxnId="{1D6FD2E6-D4B9-4D86-947C-2501F8383831}">
      <dgm:prSet/>
      <dgm:spPr/>
      <dgm:t>
        <a:bodyPr/>
        <a:lstStyle/>
        <a:p>
          <a:endParaRPr lang="ru-RU"/>
        </a:p>
      </dgm:t>
    </dgm:pt>
    <dgm:pt modelId="{724F6BA6-58E0-4995-A91E-706C63A5C157}" type="pres">
      <dgm:prSet presAssocID="{E0E8C2BE-1902-4E83-BC22-5EE1AFBB0B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E22CE6-6B22-4A73-B287-244DC6A6D76E}" type="pres">
      <dgm:prSet presAssocID="{E71EFFD4-388B-4C4E-BB78-64EC65B73458}" presName="hierRoot1" presStyleCnt="0">
        <dgm:presLayoutVars>
          <dgm:hierBranch val="init"/>
        </dgm:presLayoutVars>
      </dgm:prSet>
      <dgm:spPr/>
    </dgm:pt>
    <dgm:pt modelId="{5262A62C-610A-4D7D-9F10-D64951039A0C}" type="pres">
      <dgm:prSet presAssocID="{E71EFFD4-388B-4C4E-BB78-64EC65B73458}" presName="rootComposite1" presStyleCnt="0"/>
      <dgm:spPr/>
    </dgm:pt>
    <dgm:pt modelId="{02CC4918-C85E-4A6A-807C-9E1CD58006AD}" type="pres">
      <dgm:prSet presAssocID="{E71EFFD4-388B-4C4E-BB78-64EC65B73458}" presName="rootText1" presStyleLbl="node0" presStyleIdx="0" presStyleCnt="1" custScaleX="165894" custScaleY="556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6A8D89-5C96-40DD-8136-D5F5D44D1E8C}" type="pres">
      <dgm:prSet presAssocID="{E71EFFD4-388B-4C4E-BB78-64EC65B7345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9C5E3FC-CE1E-4DAC-A1B0-E3C2A7B266DB}" type="pres">
      <dgm:prSet presAssocID="{E71EFFD4-388B-4C4E-BB78-64EC65B73458}" presName="hierChild2" presStyleCnt="0"/>
      <dgm:spPr/>
    </dgm:pt>
    <dgm:pt modelId="{FBEB4605-3CAA-4EB2-9672-ADEC046A89A3}" type="pres">
      <dgm:prSet presAssocID="{A76E260F-7F4F-477E-AB89-66EC740376E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D250460F-213F-4527-A577-6C16CDA0426D}" type="pres">
      <dgm:prSet presAssocID="{63E23837-ABA9-4083-B0C0-EED7369C4662}" presName="hierRoot2" presStyleCnt="0">
        <dgm:presLayoutVars>
          <dgm:hierBranch val="init"/>
        </dgm:presLayoutVars>
      </dgm:prSet>
      <dgm:spPr/>
    </dgm:pt>
    <dgm:pt modelId="{5288DC6B-C16E-4647-A8EC-F06ACCEF794D}" type="pres">
      <dgm:prSet presAssocID="{63E23837-ABA9-4083-B0C0-EED7369C4662}" presName="rootComposite" presStyleCnt="0"/>
      <dgm:spPr/>
    </dgm:pt>
    <dgm:pt modelId="{F227025F-9601-40CE-B9DD-8E504453AA54}" type="pres">
      <dgm:prSet presAssocID="{63E23837-ABA9-4083-B0C0-EED7369C4662}" presName="rootText" presStyleLbl="node2" presStyleIdx="0" presStyleCnt="2" custScaleX="61854" custScaleY="33513" custLinFactNeighborX="-528" custLinFactNeighborY="-103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97EA50-6832-43A8-9CFC-91526E175D71}" type="pres">
      <dgm:prSet presAssocID="{63E23837-ABA9-4083-B0C0-EED7369C4662}" presName="rootConnector" presStyleLbl="node2" presStyleIdx="0" presStyleCnt="2"/>
      <dgm:spPr/>
      <dgm:t>
        <a:bodyPr/>
        <a:lstStyle/>
        <a:p>
          <a:endParaRPr lang="ru-RU"/>
        </a:p>
      </dgm:t>
    </dgm:pt>
    <dgm:pt modelId="{5E7A1668-C146-4C89-AD11-599119EAA34D}" type="pres">
      <dgm:prSet presAssocID="{63E23837-ABA9-4083-B0C0-EED7369C4662}" presName="hierChild4" presStyleCnt="0"/>
      <dgm:spPr/>
    </dgm:pt>
    <dgm:pt modelId="{098AFAE2-4B70-4B91-A26D-EA34F2C494F7}" type="pres">
      <dgm:prSet presAssocID="{63E23837-ABA9-4083-B0C0-EED7369C4662}" presName="hierChild5" presStyleCnt="0"/>
      <dgm:spPr/>
    </dgm:pt>
    <dgm:pt modelId="{2E11B9A9-15C3-432B-B6BF-7C4D91C69C1E}" type="pres">
      <dgm:prSet presAssocID="{272CDED0-01E7-4FF0-B17C-28C20971B783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7A0C12C-9D58-449C-B94F-6FCA36BE3BD9}" type="pres">
      <dgm:prSet presAssocID="{EFE174CE-FF8F-46DB-88CA-23B52D7DCFC0}" presName="hierRoot2" presStyleCnt="0">
        <dgm:presLayoutVars>
          <dgm:hierBranch val="init"/>
        </dgm:presLayoutVars>
      </dgm:prSet>
      <dgm:spPr/>
    </dgm:pt>
    <dgm:pt modelId="{9B003E53-780A-4237-97DE-E68F85F8F8AE}" type="pres">
      <dgm:prSet presAssocID="{EFE174CE-FF8F-46DB-88CA-23B52D7DCFC0}" presName="rootComposite" presStyleCnt="0"/>
      <dgm:spPr/>
    </dgm:pt>
    <dgm:pt modelId="{A155D921-46D5-43E5-9228-88EDDEB8ACA4}" type="pres">
      <dgm:prSet presAssocID="{EFE174CE-FF8F-46DB-88CA-23B52D7DCFC0}" presName="rootText" presStyleLbl="node2" presStyleIdx="1" presStyleCnt="2" custScaleX="61100" custScaleY="31104" custLinFactNeighborX="8672" custLinFactNeighborY="-103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117E23-E8D0-4C84-A73D-922EA632DCE2}" type="pres">
      <dgm:prSet presAssocID="{EFE174CE-FF8F-46DB-88CA-23B52D7DCFC0}" presName="rootConnector" presStyleLbl="node2" presStyleIdx="1" presStyleCnt="2"/>
      <dgm:spPr/>
      <dgm:t>
        <a:bodyPr/>
        <a:lstStyle/>
        <a:p>
          <a:endParaRPr lang="ru-RU"/>
        </a:p>
      </dgm:t>
    </dgm:pt>
    <dgm:pt modelId="{ABFE7967-3988-4553-A948-014FBBB1EFBB}" type="pres">
      <dgm:prSet presAssocID="{EFE174CE-FF8F-46DB-88CA-23B52D7DCFC0}" presName="hierChild4" presStyleCnt="0"/>
      <dgm:spPr/>
    </dgm:pt>
    <dgm:pt modelId="{07A2B160-E3CF-4C6F-B8B2-BB18B068B10A}" type="pres">
      <dgm:prSet presAssocID="{EFE174CE-FF8F-46DB-88CA-23B52D7DCFC0}" presName="hierChild5" presStyleCnt="0"/>
      <dgm:spPr/>
    </dgm:pt>
    <dgm:pt modelId="{BBC2CE12-26AF-45AC-A365-AC7477AD7277}" type="pres">
      <dgm:prSet presAssocID="{E71EFFD4-388B-4C4E-BB78-64EC65B73458}" presName="hierChild3" presStyleCnt="0"/>
      <dgm:spPr/>
    </dgm:pt>
  </dgm:ptLst>
  <dgm:cxnLst>
    <dgm:cxn modelId="{BDCEC82E-1B6F-472A-8F82-CA60F44BE13C}" type="presOf" srcId="{63E23837-ABA9-4083-B0C0-EED7369C4662}" destId="{2B97EA50-6832-43A8-9CFC-91526E175D71}" srcOrd="1" destOrd="0" presId="urn:microsoft.com/office/officeart/2005/8/layout/orgChart1"/>
    <dgm:cxn modelId="{18E42402-4DD9-44FF-BCDF-9023B591FEC7}" type="presOf" srcId="{EFE174CE-FF8F-46DB-88CA-23B52D7DCFC0}" destId="{30117E23-E8D0-4C84-A73D-922EA632DCE2}" srcOrd="1" destOrd="0" presId="urn:microsoft.com/office/officeart/2005/8/layout/orgChart1"/>
    <dgm:cxn modelId="{F57649D3-E99D-4A3D-BCA2-2076B44B6DED}" type="presOf" srcId="{EFE174CE-FF8F-46DB-88CA-23B52D7DCFC0}" destId="{A155D921-46D5-43E5-9228-88EDDEB8ACA4}" srcOrd="0" destOrd="0" presId="urn:microsoft.com/office/officeart/2005/8/layout/orgChart1"/>
    <dgm:cxn modelId="{A5D64C40-65D5-4373-8010-0DD764875BCF}" type="presOf" srcId="{E71EFFD4-388B-4C4E-BB78-64EC65B73458}" destId="{476A8D89-5C96-40DD-8136-D5F5D44D1E8C}" srcOrd="1" destOrd="0" presId="urn:microsoft.com/office/officeart/2005/8/layout/orgChart1"/>
    <dgm:cxn modelId="{BD7DA0C6-E715-427A-95E7-CD22205133ED}" type="presOf" srcId="{63E23837-ABA9-4083-B0C0-EED7369C4662}" destId="{F227025F-9601-40CE-B9DD-8E504453AA54}" srcOrd="0" destOrd="0" presId="urn:microsoft.com/office/officeart/2005/8/layout/orgChart1"/>
    <dgm:cxn modelId="{2A2BF77C-3681-4201-BD9D-C7496E03C5CD}" type="presOf" srcId="{A76E260F-7F4F-477E-AB89-66EC740376E9}" destId="{FBEB4605-3CAA-4EB2-9672-ADEC046A89A3}" srcOrd="0" destOrd="0" presId="urn:microsoft.com/office/officeart/2005/8/layout/orgChart1"/>
    <dgm:cxn modelId="{7819832A-C80E-4850-8726-DF92FA562569}" srcId="{E0E8C2BE-1902-4E83-BC22-5EE1AFBB0B89}" destId="{E71EFFD4-388B-4C4E-BB78-64EC65B73458}" srcOrd="0" destOrd="0" parTransId="{D85AFFE1-08DD-4A72-9CC9-E0D72088D9AF}" sibTransId="{B11D7C21-DB05-4A43-9A92-9B79E3C78B83}"/>
    <dgm:cxn modelId="{6918E325-819A-4EFD-B923-A0ABBF667958}" type="presOf" srcId="{E71EFFD4-388B-4C4E-BB78-64EC65B73458}" destId="{02CC4918-C85E-4A6A-807C-9E1CD58006AD}" srcOrd="0" destOrd="0" presId="urn:microsoft.com/office/officeart/2005/8/layout/orgChart1"/>
    <dgm:cxn modelId="{2588764D-175D-48CD-8ABD-10976FB502FC}" srcId="{E71EFFD4-388B-4C4E-BB78-64EC65B73458}" destId="{63E23837-ABA9-4083-B0C0-EED7369C4662}" srcOrd="0" destOrd="0" parTransId="{A76E260F-7F4F-477E-AB89-66EC740376E9}" sibTransId="{F8A0654D-266C-46D2-BA96-386B4FE233DB}"/>
    <dgm:cxn modelId="{67997AE9-7F9A-4901-B175-7C7245C0D9C5}" type="presOf" srcId="{E0E8C2BE-1902-4E83-BC22-5EE1AFBB0B89}" destId="{724F6BA6-58E0-4995-A91E-706C63A5C157}" srcOrd="0" destOrd="0" presId="urn:microsoft.com/office/officeart/2005/8/layout/orgChart1"/>
    <dgm:cxn modelId="{1D6FD2E6-D4B9-4D86-947C-2501F8383831}" srcId="{E71EFFD4-388B-4C4E-BB78-64EC65B73458}" destId="{EFE174CE-FF8F-46DB-88CA-23B52D7DCFC0}" srcOrd="1" destOrd="0" parTransId="{272CDED0-01E7-4FF0-B17C-28C20971B783}" sibTransId="{B09009DD-C722-4F4B-BE2F-A7DD907653A2}"/>
    <dgm:cxn modelId="{6C2EC13F-FB38-4176-881F-F84F937E1EB4}" type="presOf" srcId="{272CDED0-01E7-4FF0-B17C-28C20971B783}" destId="{2E11B9A9-15C3-432B-B6BF-7C4D91C69C1E}" srcOrd="0" destOrd="0" presId="urn:microsoft.com/office/officeart/2005/8/layout/orgChart1"/>
    <dgm:cxn modelId="{8F3E1AA6-BA22-4581-9EC0-3A6B5EBEEA97}" type="presParOf" srcId="{724F6BA6-58E0-4995-A91E-706C63A5C157}" destId="{75E22CE6-6B22-4A73-B287-244DC6A6D76E}" srcOrd="0" destOrd="0" presId="urn:microsoft.com/office/officeart/2005/8/layout/orgChart1"/>
    <dgm:cxn modelId="{ACEFE4AA-8403-4D51-85B1-95615B64E921}" type="presParOf" srcId="{75E22CE6-6B22-4A73-B287-244DC6A6D76E}" destId="{5262A62C-610A-4D7D-9F10-D64951039A0C}" srcOrd="0" destOrd="0" presId="urn:microsoft.com/office/officeart/2005/8/layout/orgChart1"/>
    <dgm:cxn modelId="{8B333684-A4F4-4E95-9940-93A7486597F7}" type="presParOf" srcId="{5262A62C-610A-4D7D-9F10-D64951039A0C}" destId="{02CC4918-C85E-4A6A-807C-9E1CD58006AD}" srcOrd="0" destOrd="0" presId="urn:microsoft.com/office/officeart/2005/8/layout/orgChart1"/>
    <dgm:cxn modelId="{2A14F993-55FC-4FA1-A72F-5C9BB004CB25}" type="presParOf" srcId="{5262A62C-610A-4D7D-9F10-D64951039A0C}" destId="{476A8D89-5C96-40DD-8136-D5F5D44D1E8C}" srcOrd="1" destOrd="0" presId="urn:microsoft.com/office/officeart/2005/8/layout/orgChart1"/>
    <dgm:cxn modelId="{9C4F1842-D2A4-496E-A589-E3F3C6DBA47D}" type="presParOf" srcId="{75E22CE6-6B22-4A73-B287-244DC6A6D76E}" destId="{69C5E3FC-CE1E-4DAC-A1B0-E3C2A7B266DB}" srcOrd="1" destOrd="0" presId="urn:microsoft.com/office/officeart/2005/8/layout/orgChart1"/>
    <dgm:cxn modelId="{EC37644E-CA36-4F71-BFF8-8B8CAB36518F}" type="presParOf" srcId="{69C5E3FC-CE1E-4DAC-A1B0-E3C2A7B266DB}" destId="{FBEB4605-3CAA-4EB2-9672-ADEC046A89A3}" srcOrd="0" destOrd="0" presId="urn:microsoft.com/office/officeart/2005/8/layout/orgChart1"/>
    <dgm:cxn modelId="{12073773-A0BE-4144-9DF5-A80A6B20AA88}" type="presParOf" srcId="{69C5E3FC-CE1E-4DAC-A1B0-E3C2A7B266DB}" destId="{D250460F-213F-4527-A577-6C16CDA0426D}" srcOrd="1" destOrd="0" presId="urn:microsoft.com/office/officeart/2005/8/layout/orgChart1"/>
    <dgm:cxn modelId="{F94AC80C-CE46-4A62-9F7F-4354A3B30BCE}" type="presParOf" srcId="{D250460F-213F-4527-A577-6C16CDA0426D}" destId="{5288DC6B-C16E-4647-A8EC-F06ACCEF794D}" srcOrd="0" destOrd="0" presId="urn:microsoft.com/office/officeart/2005/8/layout/orgChart1"/>
    <dgm:cxn modelId="{6D96DE32-D3E4-4C83-A339-BD4333C7711C}" type="presParOf" srcId="{5288DC6B-C16E-4647-A8EC-F06ACCEF794D}" destId="{F227025F-9601-40CE-B9DD-8E504453AA54}" srcOrd="0" destOrd="0" presId="urn:microsoft.com/office/officeart/2005/8/layout/orgChart1"/>
    <dgm:cxn modelId="{6A962C03-99B1-4CAA-BE26-F962B98C2F48}" type="presParOf" srcId="{5288DC6B-C16E-4647-A8EC-F06ACCEF794D}" destId="{2B97EA50-6832-43A8-9CFC-91526E175D71}" srcOrd="1" destOrd="0" presId="urn:microsoft.com/office/officeart/2005/8/layout/orgChart1"/>
    <dgm:cxn modelId="{06DC04EB-D465-4CB5-8280-D164EDE0A176}" type="presParOf" srcId="{D250460F-213F-4527-A577-6C16CDA0426D}" destId="{5E7A1668-C146-4C89-AD11-599119EAA34D}" srcOrd="1" destOrd="0" presId="urn:microsoft.com/office/officeart/2005/8/layout/orgChart1"/>
    <dgm:cxn modelId="{8A54EEBF-3BF4-445D-91C5-41061D168E64}" type="presParOf" srcId="{D250460F-213F-4527-A577-6C16CDA0426D}" destId="{098AFAE2-4B70-4B91-A26D-EA34F2C494F7}" srcOrd="2" destOrd="0" presId="urn:microsoft.com/office/officeart/2005/8/layout/orgChart1"/>
    <dgm:cxn modelId="{30AD98B7-7D53-46B3-AE36-974783655A3E}" type="presParOf" srcId="{69C5E3FC-CE1E-4DAC-A1B0-E3C2A7B266DB}" destId="{2E11B9A9-15C3-432B-B6BF-7C4D91C69C1E}" srcOrd="2" destOrd="0" presId="urn:microsoft.com/office/officeart/2005/8/layout/orgChart1"/>
    <dgm:cxn modelId="{25ECF377-8C52-44D8-967B-E23F81C7F624}" type="presParOf" srcId="{69C5E3FC-CE1E-4DAC-A1B0-E3C2A7B266DB}" destId="{E7A0C12C-9D58-449C-B94F-6FCA36BE3BD9}" srcOrd="3" destOrd="0" presId="urn:microsoft.com/office/officeart/2005/8/layout/orgChart1"/>
    <dgm:cxn modelId="{0499ED46-31D1-4538-98AB-554A13999568}" type="presParOf" srcId="{E7A0C12C-9D58-449C-B94F-6FCA36BE3BD9}" destId="{9B003E53-780A-4237-97DE-E68F85F8F8AE}" srcOrd="0" destOrd="0" presId="urn:microsoft.com/office/officeart/2005/8/layout/orgChart1"/>
    <dgm:cxn modelId="{CC1CCEC0-4DC2-4C87-814E-52C9623E1820}" type="presParOf" srcId="{9B003E53-780A-4237-97DE-E68F85F8F8AE}" destId="{A155D921-46D5-43E5-9228-88EDDEB8ACA4}" srcOrd="0" destOrd="0" presId="urn:microsoft.com/office/officeart/2005/8/layout/orgChart1"/>
    <dgm:cxn modelId="{E5EE8442-1D4B-4B23-81F1-0AD1806DAEEE}" type="presParOf" srcId="{9B003E53-780A-4237-97DE-E68F85F8F8AE}" destId="{30117E23-E8D0-4C84-A73D-922EA632DCE2}" srcOrd="1" destOrd="0" presId="urn:microsoft.com/office/officeart/2005/8/layout/orgChart1"/>
    <dgm:cxn modelId="{71D3308D-0412-437E-B882-BFF062413A9B}" type="presParOf" srcId="{E7A0C12C-9D58-449C-B94F-6FCA36BE3BD9}" destId="{ABFE7967-3988-4553-A948-014FBBB1EFBB}" srcOrd="1" destOrd="0" presId="urn:microsoft.com/office/officeart/2005/8/layout/orgChart1"/>
    <dgm:cxn modelId="{4C61FE3A-D758-47C5-9606-533A4E084151}" type="presParOf" srcId="{E7A0C12C-9D58-449C-B94F-6FCA36BE3BD9}" destId="{07A2B160-E3CF-4C6F-B8B2-BB18B068B10A}" srcOrd="2" destOrd="0" presId="urn:microsoft.com/office/officeart/2005/8/layout/orgChart1"/>
    <dgm:cxn modelId="{7F23B94E-A0E2-41C7-AD11-3AA8F1364B24}" type="presParOf" srcId="{75E22CE6-6B22-4A73-B287-244DC6A6D76E}" destId="{BBC2CE12-26AF-45AC-A365-AC7477AD72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7A4120-FDDB-45D8-9158-BBB8F7AD151A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BF31A1-D9CB-4AE4-B5AD-9A000ABED5D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E57E0E5-05FF-495E-BD8C-F4209BF91ED6}" type="parTrans" cxnId="{DC2B6EED-BDDE-4899-9E17-F2C44569D8CA}">
      <dgm:prSet/>
      <dgm:spPr/>
      <dgm:t>
        <a:bodyPr/>
        <a:lstStyle/>
        <a:p>
          <a:endParaRPr lang="ru-RU"/>
        </a:p>
      </dgm:t>
    </dgm:pt>
    <dgm:pt modelId="{AF1E5CB6-18C2-4CC4-A861-D0AD1369BAC1}" type="sibTrans" cxnId="{DC2B6EED-BDDE-4899-9E17-F2C44569D8CA}">
      <dgm:prSet/>
      <dgm:spPr/>
      <dgm:t>
        <a:bodyPr/>
        <a:lstStyle/>
        <a:p>
          <a:endParaRPr lang="ru-RU"/>
        </a:p>
      </dgm:t>
    </dgm:pt>
    <dgm:pt modelId="{892F27AB-EB4E-41D7-9E3E-47E170A6CC68}">
      <dgm:prSet phldrT="[Текст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i="0" u="sng" dirty="0" smtClean="0">
              <a:solidFill>
                <a:schemeClr val="accent5"/>
              </a:solidFill>
              <a:effectLst/>
            </a:rPr>
            <a:t>Транспортная</a:t>
          </a:r>
          <a:r>
            <a:rPr lang="ru-RU" sz="1300" b="1" i="0" u="none" dirty="0" smtClean="0">
              <a:solidFill>
                <a:schemeClr val="accent5"/>
              </a:solidFill>
              <a:effectLst/>
            </a:rPr>
            <a:t>.  </a:t>
          </a:r>
          <a:r>
            <a:rPr lang="ru-RU" sz="1400" b="0" i="0" dirty="0" smtClean="0"/>
            <a:t>Вода обеспечивает передвижение веществ в клетке и организме, поглощение веществ и выведение продуктов метаболизма.</a:t>
          </a:r>
          <a:endParaRPr lang="ru-RU" sz="1300" dirty="0"/>
        </a:p>
      </dgm:t>
    </dgm:pt>
    <dgm:pt modelId="{E3CEA18A-338A-41EA-9FDD-B840E7577A94}" type="parTrans" cxnId="{37368B94-6D82-40C0-B555-3FC9E478E7FB}">
      <dgm:prSet/>
      <dgm:spPr/>
      <dgm:t>
        <a:bodyPr/>
        <a:lstStyle/>
        <a:p>
          <a:endParaRPr lang="ru-RU"/>
        </a:p>
      </dgm:t>
    </dgm:pt>
    <dgm:pt modelId="{CF759D18-C9FF-490C-AA67-34D8EA4CA287}" type="sibTrans" cxnId="{37368B94-6D82-40C0-B555-3FC9E478E7FB}">
      <dgm:prSet/>
      <dgm:spPr/>
      <dgm:t>
        <a:bodyPr/>
        <a:lstStyle/>
        <a:p>
          <a:endParaRPr lang="ru-RU"/>
        </a:p>
      </dgm:t>
    </dgm:pt>
    <dgm:pt modelId="{83FCA92C-9556-47E4-8AF6-A22C4DEA84D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79C31C37-EF57-489C-BA75-0E5901548CCA}" type="parTrans" cxnId="{F424E633-7C4F-4750-829C-9D17D674C00A}">
      <dgm:prSet/>
      <dgm:spPr/>
      <dgm:t>
        <a:bodyPr/>
        <a:lstStyle/>
        <a:p>
          <a:endParaRPr lang="ru-RU"/>
        </a:p>
      </dgm:t>
    </dgm:pt>
    <dgm:pt modelId="{C75AB3B9-BDBC-492B-990C-42592770CEB8}" type="sibTrans" cxnId="{F424E633-7C4F-4750-829C-9D17D674C00A}">
      <dgm:prSet/>
      <dgm:spPr/>
      <dgm:t>
        <a:bodyPr/>
        <a:lstStyle/>
        <a:p>
          <a:endParaRPr lang="ru-RU"/>
        </a:p>
      </dgm:t>
    </dgm:pt>
    <dgm:pt modelId="{0B19B84C-C4DC-4337-B4D6-19EC50F3B500}">
      <dgm:prSet phldrT="[Текст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2000" b="1" i="0" u="sng" dirty="0" smtClean="0">
              <a:solidFill>
                <a:schemeClr val="accent5"/>
              </a:solidFill>
              <a:effectLst/>
            </a:rPr>
            <a:t>Метаболическая</a:t>
          </a:r>
          <a:r>
            <a:rPr lang="ru-RU" sz="1800" b="1" i="0" u="none" dirty="0" smtClean="0">
              <a:solidFill>
                <a:schemeClr val="accent5"/>
              </a:solidFill>
              <a:effectLst/>
            </a:rPr>
            <a:t>. </a:t>
          </a:r>
          <a:r>
            <a:rPr lang="ru-RU" sz="1300" b="0" i="0" u="none" dirty="0" smtClean="0">
              <a:effectLst/>
            </a:rPr>
            <a:t> </a:t>
          </a:r>
          <a:r>
            <a:rPr lang="ru-RU" sz="1300" b="0" i="0" dirty="0" smtClean="0"/>
            <a:t>Вода является средой для всех биохимических реакций в клетке. Ее молекулы участвуют во многих химических реакциях, например при образовании или гидролизе полимеров. В процессе фотосинтеза вода является донором электронов и источником атомов водорода. Она же является источником свободного кислорода.</a:t>
          </a:r>
          <a:endParaRPr lang="ru-RU" sz="1300" dirty="0"/>
        </a:p>
      </dgm:t>
    </dgm:pt>
    <dgm:pt modelId="{10671815-6C8E-4492-A486-B8E578B57242}" type="parTrans" cxnId="{3225FDCF-CE95-4B0B-935A-6F7AD1C58735}">
      <dgm:prSet/>
      <dgm:spPr/>
      <dgm:t>
        <a:bodyPr/>
        <a:lstStyle/>
        <a:p>
          <a:endParaRPr lang="ru-RU"/>
        </a:p>
      </dgm:t>
    </dgm:pt>
    <dgm:pt modelId="{7A9277E4-1A24-4FB6-B166-0032729E11C5}" type="sibTrans" cxnId="{3225FDCF-CE95-4B0B-935A-6F7AD1C58735}">
      <dgm:prSet/>
      <dgm:spPr/>
      <dgm:t>
        <a:bodyPr/>
        <a:lstStyle/>
        <a:p>
          <a:endParaRPr lang="ru-RU"/>
        </a:p>
      </dgm:t>
    </dgm:pt>
    <dgm:pt modelId="{AA28E913-A95B-47B8-9F4A-A96B9F18787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0B7FDBDF-5A5D-4106-97D1-781C8F84B37A}" type="parTrans" cxnId="{B5303EB0-F0F0-4D34-84A0-9969DC51C731}">
      <dgm:prSet/>
      <dgm:spPr/>
      <dgm:t>
        <a:bodyPr/>
        <a:lstStyle/>
        <a:p>
          <a:endParaRPr lang="ru-RU"/>
        </a:p>
      </dgm:t>
    </dgm:pt>
    <dgm:pt modelId="{4B1F7BBE-62C4-4E69-A48E-72DB318A5AF0}" type="sibTrans" cxnId="{B5303EB0-F0F0-4D34-84A0-9969DC51C731}">
      <dgm:prSet/>
      <dgm:spPr/>
      <dgm:t>
        <a:bodyPr/>
        <a:lstStyle/>
        <a:p>
          <a:endParaRPr lang="ru-RU"/>
        </a:p>
      </dgm:t>
    </dgm:pt>
    <dgm:pt modelId="{A7D82EA5-208B-4F47-BBC6-8D95DF5DDE7C}">
      <dgm:prSet phldrT="[Текст]" custT="1"/>
      <dgm:spPr>
        <a:solidFill>
          <a:schemeClr val="bg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i="0" u="sng" smtClean="0">
              <a:solidFill>
                <a:schemeClr val="accent5"/>
              </a:solidFill>
              <a:effectLst/>
            </a:rPr>
            <a:t>Структурная</a:t>
          </a:r>
          <a:r>
            <a:rPr lang="ru-RU" sz="1600" b="1" i="0" smtClean="0"/>
            <a:t>.  </a:t>
          </a:r>
          <a:r>
            <a:rPr lang="ru-RU" sz="1500" b="0" i="0" dirty="0" smtClean="0"/>
            <a:t>Цитоплазма клеток содержит от 60 до 95 % воды. У растений вода определяет тургор клеток, а у некоторых животных выполняет опорные функции, являясь гидростатическим скелетом (круглые и кольчатые черви, иглокожие).</a:t>
          </a:r>
          <a:endParaRPr lang="ru-RU" sz="1500" dirty="0"/>
        </a:p>
      </dgm:t>
    </dgm:pt>
    <dgm:pt modelId="{1A0904D7-37CF-4D42-BB4A-9E48E36BDAF9}" type="parTrans" cxnId="{E49B57E3-169F-4338-8BF1-41542B6BD4E0}">
      <dgm:prSet/>
      <dgm:spPr/>
      <dgm:t>
        <a:bodyPr/>
        <a:lstStyle/>
        <a:p>
          <a:endParaRPr lang="ru-RU"/>
        </a:p>
      </dgm:t>
    </dgm:pt>
    <dgm:pt modelId="{627E548A-1D7E-4DA6-8451-A315A6E4749B}" type="sibTrans" cxnId="{E49B57E3-169F-4338-8BF1-41542B6BD4E0}">
      <dgm:prSet/>
      <dgm:spPr/>
      <dgm:t>
        <a:bodyPr/>
        <a:lstStyle/>
        <a:p>
          <a:endParaRPr lang="ru-RU"/>
        </a:p>
      </dgm:t>
    </dgm:pt>
    <dgm:pt modelId="{95AB8B5D-8B36-478C-AF1A-E37EEAD3457A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33486D1-C105-46F3-823E-C446698D76F4}" type="parTrans" cxnId="{DC038082-8B9D-4DF2-9A42-0C9B5898DF43}">
      <dgm:prSet/>
      <dgm:spPr/>
      <dgm:t>
        <a:bodyPr/>
        <a:lstStyle/>
        <a:p>
          <a:endParaRPr lang="ru-RU"/>
        </a:p>
      </dgm:t>
    </dgm:pt>
    <dgm:pt modelId="{E29C47F7-3903-443D-AEEC-44C77B1D0896}" type="sibTrans" cxnId="{DC038082-8B9D-4DF2-9A42-0C9B5898DF43}">
      <dgm:prSet/>
      <dgm:spPr/>
      <dgm:t>
        <a:bodyPr/>
        <a:lstStyle/>
        <a:p>
          <a:endParaRPr lang="ru-RU"/>
        </a:p>
      </dgm:t>
    </dgm:pt>
    <dgm:pt modelId="{9F6C709A-43D9-45DF-B576-9CF214096B3B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b="0" i="0" smtClean="0"/>
            <a:t>Вода участвует в образовании смазывающих жидкостей (синовиальная в суставах позвоночных; плевральная в плевральной полости, перикардиальная в околосердечной сумке) и слизей (которые облегчают передвижение веществ по кишечнику, создают влажную среду на слизистых оболочках дыхательных путей). Она входит в состав слюны, желчи, слез, спермы и др.</a:t>
          </a:r>
          <a:endParaRPr lang="ru-RU"/>
        </a:p>
      </dgm:t>
    </dgm:pt>
    <dgm:pt modelId="{992EEB1E-EDAC-48C4-A0F7-13AA5BECF687}" type="parTrans" cxnId="{6E345996-CF23-4271-966F-EA298D99D280}">
      <dgm:prSet/>
      <dgm:spPr/>
      <dgm:t>
        <a:bodyPr/>
        <a:lstStyle/>
        <a:p>
          <a:endParaRPr lang="ru-RU"/>
        </a:p>
      </dgm:t>
    </dgm:pt>
    <dgm:pt modelId="{9E520561-C40C-46A7-A0C8-F798B20A6231}" type="sibTrans" cxnId="{6E345996-CF23-4271-966F-EA298D99D280}">
      <dgm:prSet/>
      <dgm:spPr/>
      <dgm:t>
        <a:bodyPr/>
        <a:lstStyle/>
        <a:p>
          <a:endParaRPr lang="ru-RU"/>
        </a:p>
      </dgm:t>
    </dgm:pt>
    <dgm:pt modelId="{462B6592-A224-4249-91CF-B99DC2EAEE69}" type="pres">
      <dgm:prSet presAssocID="{AA7A4120-FDDB-45D8-9158-BBB8F7AD151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FFEE80-992B-4DA7-9CE7-C2FEE12DC239}" type="pres">
      <dgm:prSet presAssocID="{3ABF31A1-D9CB-4AE4-B5AD-9A000ABED5D8}" presName="composite" presStyleCnt="0"/>
      <dgm:spPr/>
    </dgm:pt>
    <dgm:pt modelId="{95C3EB63-FE29-4E56-9222-DB38B8A81482}" type="pres">
      <dgm:prSet presAssocID="{3ABF31A1-D9CB-4AE4-B5AD-9A000ABED5D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E410D-AD17-46EF-917C-2FFADA370A68}" type="pres">
      <dgm:prSet presAssocID="{3ABF31A1-D9CB-4AE4-B5AD-9A000ABED5D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547B1-8458-4007-907D-A9A208A3D61B}" type="pres">
      <dgm:prSet presAssocID="{AF1E5CB6-18C2-4CC4-A861-D0AD1369BAC1}" presName="sp" presStyleCnt="0"/>
      <dgm:spPr/>
    </dgm:pt>
    <dgm:pt modelId="{0E3B6992-011E-4CE0-AE1E-FF8A6A7F3A22}" type="pres">
      <dgm:prSet presAssocID="{83FCA92C-9556-47E4-8AF6-A22C4DEA84D8}" presName="composite" presStyleCnt="0"/>
      <dgm:spPr/>
    </dgm:pt>
    <dgm:pt modelId="{311073EC-6D92-4DF8-A325-B74603C9BC0C}" type="pres">
      <dgm:prSet presAssocID="{83FCA92C-9556-47E4-8AF6-A22C4DEA84D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8192F-B9C4-40DB-BB54-F8A2554C9B24}" type="pres">
      <dgm:prSet presAssocID="{83FCA92C-9556-47E4-8AF6-A22C4DEA84D8}" presName="descendantText" presStyleLbl="alignAcc1" presStyleIdx="1" presStyleCnt="4" custLinFactNeighborX="3688" custLinFactNeighborY="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3486D-A95F-4961-A92F-DD4FBAF6F180}" type="pres">
      <dgm:prSet presAssocID="{C75AB3B9-BDBC-492B-990C-42592770CEB8}" presName="sp" presStyleCnt="0"/>
      <dgm:spPr/>
    </dgm:pt>
    <dgm:pt modelId="{460F97E1-FEAD-4D01-9E9C-8778A4876899}" type="pres">
      <dgm:prSet presAssocID="{AA28E913-A95B-47B8-9F4A-A96B9F18787E}" presName="composite" presStyleCnt="0"/>
      <dgm:spPr/>
    </dgm:pt>
    <dgm:pt modelId="{CB2C1448-52AD-40D6-8598-8DE8E7828887}" type="pres">
      <dgm:prSet presAssocID="{AA28E913-A95B-47B8-9F4A-A96B9F18787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77A46-C6A2-4F33-B26D-9157320A6E47}" type="pres">
      <dgm:prSet presAssocID="{AA28E913-A95B-47B8-9F4A-A96B9F18787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5ECE9-53A3-41A1-BE8C-902DF15C4090}" type="pres">
      <dgm:prSet presAssocID="{4B1F7BBE-62C4-4E69-A48E-72DB318A5AF0}" presName="sp" presStyleCnt="0"/>
      <dgm:spPr/>
    </dgm:pt>
    <dgm:pt modelId="{2944375C-6971-4C9D-8862-963C89AF73B8}" type="pres">
      <dgm:prSet presAssocID="{95AB8B5D-8B36-478C-AF1A-E37EEAD3457A}" presName="composite" presStyleCnt="0"/>
      <dgm:spPr/>
    </dgm:pt>
    <dgm:pt modelId="{38F81FFC-FE03-4D23-B8EB-9440B6F3DB5F}" type="pres">
      <dgm:prSet presAssocID="{95AB8B5D-8B36-478C-AF1A-E37EEAD3457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4EE64-62D1-464B-B65E-B8C44ADB51A8}" type="pres">
      <dgm:prSet presAssocID="{95AB8B5D-8B36-478C-AF1A-E37EEAD3457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303EB0-F0F0-4D34-84A0-9969DC51C731}" srcId="{AA7A4120-FDDB-45D8-9158-BBB8F7AD151A}" destId="{AA28E913-A95B-47B8-9F4A-A96B9F18787E}" srcOrd="2" destOrd="0" parTransId="{0B7FDBDF-5A5D-4106-97D1-781C8F84B37A}" sibTransId="{4B1F7BBE-62C4-4E69-A48E-72DB318A5AF0}"/>
    <dgm:cxn modelId="{6E345996-CF23-4271-966F-EA298D99D280}" srcId="{95AB8B5D-8B36-478C-AF1A-E37EEAD3457A}" destId="{9F6C709A-43D9-45DF-B576-9CF214096B3B}" srcOrd="0" destOrd="0" parTransId="{992EEB1E-EDAC-48C4-A0F7-13AA5BECF687}" sibTransId="{9E520561-C40C-46A7-A0C8-F798B20A6231}"/>
    <dgm:cxn modelId="{9FB0ACF2-4B17-4EA1-9A3E-40FA3A321078}" type="presOf" srcId="{0B19B84C-C4DC-4337-B4D6-19EC50F3B500}" destId="{7188192F-B9C4-40DB-BB54-F8A2554C9B24}" srcOrd="0" destOrd="0" presId="urn:microsoft.com/office/officeart/2005/8/layout/chevron2"/>
    <dgm:cxn modelId="{866A929D-2843-4ED5-AAEB-4442B3F03721}" type="presOf" srcId="{892F27AB-EB4E-41D7-9E3E-47E170A6CC68}" destId="{007E410D-AD17-46EF-917C-2FFADA370A68}" srcOrd="0" destOrd="0" presId="urn:microsoft.com/office/officeart/2005/8/layout/chevron2"/>
    <dgm:cxn modelId="{169FD33B-1939-4253-8D25-5944B9F7B6F2}" type="presOf" srcId="{9F6C709A-43D9-45DF-B576-9CF214096B3B}" destId="{BBF4EE64-62D1-464B-B65E-B8C44ADB51A8}" srcOrd="0" destOrd="0" presId="urn:microsoft.com/office/officeart/2005/8/layout/chevron2"/>
    <dgm:cxn modelId="{DCA1F902-7C94-452A-B94B-CE168410096B}" type="presOf" srcId="{A7D82EA5-208B-4F47-BBC6-8D95DF5DDE7C}" destId="{6C477A46-C6A2-4F33-B26D-9157320A6E47}" srcOrd="0" destOrd="0" presId="urn:microsoft.com/office/officeart/2005/8/layout/chevron2"/>
    <dgm:cxn modelId="{DC2B6EED-BDDE-4899-9E17-F2C44569D8CA}" srcId="{AA7A4120-FDDB-45D8-9158-BBB8F7AD151A}" destId="{3ABF31A1-D9CB-4AE4-B5AD-9A000ABED5D8}" srcOrd="0" destOrd="0" parTransId="{BE57E0E5-05FF-495E-BD8C-F4209BF91ED6}" sibTransId="{AF1E5CB6-18C2-4CC4-A861-D0AD1369BAC1}"/>
    <dgm:cxn modelId="{F424E633-7C4F-4750-829C-9D17D674C00A}" srcId="{AA7A4120-FDDB-45D8-9158-BBB8F7AD151A}" destId="{83FCA92C-9556-47E4-8AF6-A22C4DEA84D8}" srcOrd="1" destOrd="0" parTransId="{79C31C37-EF57-489C-BA75-0E5901548CCA}" sibTransId="{C75AB3B9-BDBC-492B-990C-42592770CEB8}"/>
    <dgm:cxn modelId="{72EC1626-0140-43DE-9E00-EF218D947C5B}" type="presOf" srcId="{AA28E913-A95B-47B8-9F4A-A96B9F18787E}" destId="{CB2C1448-52AD-40D6-8598-8DE8E7828887}" srcOrd="0" destOrd="0" presId="urn:microsoft.com/office/officeart/2005/8/layout/chevron2"/>
    <dgm:cxn modelId="{79C701BC-F1E4-4557-A404-172CB3349089}" type="presOf" srcId="{83FCA92C-9556-47E4-8AF6-A22C4DEA84D8}" destId="{311073EC-6D92-4DF8-A325-B74603C9BC0C}" srcOrd="0" destOrd="0" presId="urn:microsoft.com/office/officeart/2005/8/layout/chevron2"/>
    <dgm:cxn modelId="{EDF35C23-98EC-4279-9618-B185D57B41FD}" type="presOf" srcId="{3ABF31A1-D9CB-4AE4-B5AD-9A000ABED5D8}" destId="{95C3EB63-FE29-4E56-9222-DB38B8A81482}" srcOrd="0" destOrd="0" presId="urn:microsoft.com/office/officeart/2005/8/layout/chevron2"/>
    <dgm:cxn modelId="{3225FDCF-CE95-4B0B-935A-6F7AD1C58735}" srcId="{83FCA92C-9556-47E4-8AF6-A22C4DEA84D8}" destId="{0B19B84C-C4DC-4337-B4D6-19EC50F3B500}" srcOrd="0" destOrd="0" parTransId="{10671815-6C8E-4492-A486-B8E578B57242}" sibTransId="{7A9277E4-1A24-4FB6-B166-0032729E11C5}"/>
    <dgm:cxn modelId="{DC038082-8B9D-4DF2-9A42-0C9B5898DF43}" srcId="{AA7A4120-FDDB-45D8-9158-BBB8F7AD151A}" destId="{95AB8B5D-8B36-478C-AF1A-E37EEAD3457A}" srcOrd="3" destOrd="0" parTransId="{333486D1-C105-46F3-823E-C446698D76F4}" sibTransId="{E29C47F7-3903-443D-AEEC-44C77B1D0896}"/>
    <dgm:cxn modelId="{37368B94-6D82-40C0-B555-3FC9E478E7FB}" srcId="{3ABF31A1-D9CB-4AE4-B5AD-9A000ABED5D8}" destId="{892F27AB-EB4E-41D7-9E3E-47E170A6CC68}" srcOrd="0" destOrd="0" parTransId="{E3CEA18A-338A-41EA-9FDD-B840E7577A94}" sibTransId="{CF759D18-C9FF-490C-AA67-34D8EA4CA287}"/>
    <dgm:cxn modelId="{E49B57E3-169F-4338-8BF1-41542B6BD4E0}" srcId="{AA28E913-A95B-47B8-9F4A-A96B9F18787E}" destId="{A7D82EA5-208B-4F47-BBC6-8D95DF5DDE7C}" srcOrd="0" destOrd="0" parTransId="{1A0904D7-37CF-4D42-BB4A-9E48E36BDAF9}" sibTransId="{627E548A-1D7E-4DA6-8451-A315A6E4749B}"/>
    <dgm:cxn modelId="{DC87065E-1B44-40C5-A00E-D2E651A724B4}" type="presOf" srcId="{AA7A4120-FDDB-45D8-9158-BBB8F7AD151A}" destId="{462B6592-A224-4249-91CF-B99DC2EAEE69}" srcOrd="0" destOrd="0" presId="urn:microsoft.com/office/officeart/2005/8/layout/chevron2"/>
    <dgm:cxn modelId="{773EAD2D-AA5E-4350-ADC3-D26A9228242D}" type="presOf" srcId="{95AB8B5D-8B36-478C-AF1A-E37EEAD3457A}" destId="{38F81FFC-FE03-4D23-B8EB-9440B6F3DB5F}" srcOrd="0" destOrd="0" presId="urn:microsoft.com/office/officeart/2005/8/layout/chevron2"/>
    <dgm:cxn modelId="{ACC359A3-4F31-4CC3-9A06-80F97AE0E4A8}" type="presParOf" srcId="{462B6592-A224-4249-91CF-B99DC2EAEE69}" destId="{27FFEE80-992B-4DA7-9CE7-C2FEE12DC239}" srcOrd="0" destOrd="0" presId="urn:microsoft.com/office/officeart/2005/8/layout/chevron2"/>
    <dgm:cxn modelId="{3EE03E15-9886-433E-A3B9-83851DF851EA}" type="presParOf" srcId="{27FFEE80-992B-4DA7-9CE7-C2FEE12DC239}" destId="{95C3EB63-FE29-4E56-9222-DB38B8A81482}" srcOrd="0" destOrd="0" presId="urn:microsoft.com/office/officeart/2005/8/layout/chevron2"/>
    <dgm:cxn modelId="{40301E8B-2845-48F5-A029-9EBE79E9CA3B}" type="presParOf" srcId="{27FFEE80-992B-4DA7-9CE7-C2FEE12DC239}" destId="{007E410D-AD17-46EF-917C-2FFADA370A68}" srcOrd="1" destOrd="0" presId="urn:microsoft.com/office/officeart/2005/8/layout/chevron2"/>
    <dgm:cxn modelId="{A9F82282-8DC7-48CF-8682-184B656E1731}" type="presParOf" srcId="{462B6592-A224-4249-91CF-B99DC2EAEE69}" destId="{C5B547B1-8458-4007-907D-A9A208A3D61B}" srcOrd="1" destOrd="0" presId="urn:microsoft.com/office/officeart/2005/8/layout/chevron2"/>
    <dgm:cxn modelId="{470FE006-3D18-47D6-BE57-863919B8554F}" type="presParOf" srcId="{462B6592-A224-4249-91CF-B99DC2EAEE69}" destId="{0E3B6992-011E-4CE0-AE1E-FF8A6A7F3A22}" srcOrd="2" destOrd="0" presId="urn:microsoft.com/office/officeart/2005/8/layout/chevron2"/>
    <dgm:cxn modelId="{70F6383D-AD0C-4113-A404-3E3B15151602}" type="presParOf" srcId="{0E3B6992-011E-4CE0-AE1E-FF8A6A7F3A22}" destId="{311073EC-6D92-4DF8-A325-B74603C9BC0C}" srcOrd="0" destOrd="0" presId="urn:microsoft.com/office/officeart/2005/8/layout/chevron2"/>
    <dgm:cxn modelId="{A36418BA-E953-4CB5-BDDC-CA030EF8AD99}" type="presParOf" srcId="{0E3B6992-011E-4CE0-AE1E-FF8A6A7F3A22}" destId="{7188192F-B9C4-40DB-BB54-F8A2554C9B24}" srcOrd="1" destOrd="0" presId="urn:microsoft.com/office/officeart/2005/8/layout/chevron2"/>
    <dgm:cxn modelId="{E0CFD8E8-A135-4D23-A695-D4E563F4C545}" type="presParOf" srcId="{462B6592-A224-4249-91CF-B99DC2EAEE69}" destId="{2203486D-A95F-4961-A92F-DD4FBAF6F180}" srcOrd="3" destOrd="0" presId="urn:microsoft.com/office/officeart/2005/8/layout/chevron2"/>
    <dgm:cxn modelId="{153A44F6-D17C-497F-8B54-F887DB605E6C}" type="presParOf" srcId="{462B6592-A224-4249-91CF-B99DC2EAEE69}" destId="{460F97E1-FEAD-4D01-9E9C-8778A4876899}" srcOrd="4" destOrd="0" presId="urn:microsoft.com/office/officeart/2005/8/layout/chevron2"/>
    <dgm:cxn modelId="{F85CFCF7-1344-412D-AE19-E339F0F93B52}" type="presParOf" srcId="{460F97E1-FEAD-4D01-9E9C-8778A4876899}" destId="{CB2C1448-52AD-40D6-8598-8DE8E7828887}" srcOrd="0" destOrd="0" presId="urn:microsoft.com/office/officeart/2005/8/layout/chevron2"/>
    <dgm:cxn modelId="{8712B5CB-F061-4C53-87E7-8CA0A30D4C65}" type="presParOf" srcId="{460F97E1-FEAD-4D01-9E9C-8778A4876899}" destId="{6C477A46-C6A2-4F33-B26D-9157320A6E47}" srcOrd="1" destOrd="0" presId="urn:microsoft.com/office/officeart/2005/8/layout/chevron2"/>
    <dgm:cxn modelId="{693C9DB7-8F16-4A51-B45B-E0CE11422A91}" type="presParOf" srcId="{462B6592-A224-4249-91CF-B99DC2EAEE69}" destId="{A905ECE9-53A3-41A1-BE8C-902DF15C4090}" srcOrd="5" destOrd="0" presId="urn:microsoft.com/office/officeart/2005/8/layout/chevron2"/>
    <dgm:cxn modelId="{308B6BCD-E849-4B0A-B6B4-B175549B03A4}" type="presParOf" srcId="{462B6592-A224-4249-91CF-B99DC2EAEE69}" destId="{2944375C-6971-4C9D-8862-963C89AF73B8}" srcOrd="6" destOrd="0" presId="urn:microsoft.com/office/officeart/2005/8/layout/chevron2"/>
    <dgm:cxn modelId="{65BA0160-2969-4EE5-BF8C-4924FD273C9D}" type="presParOf" srcId="{2944375C-6971-4C9D-8862-963C89AF73B8}" destId="{38F81FFC-FE03-4D23-B8EB-9440B6F3DB5F}" srcOrd="0" destOrd="0" presId="urn:microsoft.com/office/officeart/2005/8/layout/chevron2"/>
    <dgm:cxn modelId="{608B8CED-6FDE-4DC4-AFCC-6613183A56D2}" type="presParOf" srcId="{2944375C-6971-4C9D-8862-963C89AF73B8}" destId="{BBF4EE64-62D1-464B-B65E-B8C44ADB51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D6E484-E844-40E2-AB44-C3D683364FCB}">
      <dsp:nvSpPr>
        <dsp:cNvPr id="0" name=""/>
        <dsp:cNvSpPr/>
      </dsp:nvSpPr>
      <dsp:spPr>
        <a:xfrm>
          <a:off x="4392488" y="1695972"/>
          <a:ext cx="2985721" cy="48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935"/>
              </a:lnTo>
              <a:lnTo>
                <a:pt x="2985721" y="242935"/>
              </a:lnTo>
              <a:lnTo>
                <a:pt x="2985721" y="48587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1B9A9-15C3-432B-B6BF-7C4D91C69C1E}">
      <dsp:nvSpPr>
        <dsp:cNvPr id="0" name=""/>
        <dsp:cNvSpPr/>
      </dsp:nvSpPr>
      <dsp:spPr>
        <a:xfrm>
          <a:off x="4346768" y="1695972"/>
          <a:ext cx="91440" cy="9929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9976"/>
              </a:lnTo>
              <a:lnTo>
                <a:pt x="48658" y="749976"/>
              </a:lnTo>
              <a:lnTo>
                <a:pt x="48658" y="9929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B4605-3CAA-4EB2-9672-ADEC046A89A3}">
      <dsp:nvSpPr>
        <dsp:cNvPr id="0" name=""/>
        <dsp:cNvSpPr/>
      </dsp:nvSpPr>
      <dsp:spPr>
        <a:xfrm>
          <a:off x="1158162" y="1695972"/>
          <a:ext cx="3234325" cy="485870"/>
        </a:xfrm>
        <a:custGeom>
          <a:avLst/>
          <a:gdLst/>
          <a:ahLst/>
          <a:cxnLst/>
          <a:rect l="0" t="0" r="0" b="0"/>
          <a:pathLst>
            <a:path>
              <a:moveTo>
                <a:pt x="3234325" y="0"/>
              </a:moveTo>
              <a:lnTo>
                <a:pt x="3234325" y="242935"/>
              </a:lnTo>
              <a:lnTo>
                <a:pt x="0" y="242935"/>
              </a:lnTo>
              <a:lnTo>
                <a:pt x="0" y="48587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C4918-C85E-4A6A-807C-9E1CD58006AD}">
      <dsp:nvSpPr>
        <dsp:cNvPr id="0" name=""/>
        <dsp:cNvSpPr/>
      </dsp:nvSpPr>
      <dsp:spPr>
        <a:xfrm>
          <a:off x="1465602" y="539137"/>
          <a:ext cx="5853770" cy="1156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Химические элементы</a:t>
          </a:r>
          <a:endParaRPr lang="ru-RU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5602" y="539137"/>
        <a:ext cx="5853770" cy="1156835"/>
      </dsp:txXfrm>
    </dsp:sp>
    <dsp:sp modelId="{F227025F-9601-40CE-B9DD-8E504453AA54}">
      <dsp:nvSpPr>
        <dsp:cNvPr id="0" name=""/>
        <dsp:cNvSpPr/>
      </dsp:nvSpPr>
      <dsp:spPr>
        <a:xfrm>
          <a:off x="1327" y="2181842"/>
          <a:ext cx="2313670" cy="1156835"/>
        </a:xfrm>
        <a:prstGeom prst="rect">
          <a:avLst/>
        </a:prstGeom>
        <a:solidFill>
          <a:schemeClr val="tx2">
            <a:lumMod val="50000"/>
            <a:alpha val="67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B/>
          <a:extrusionClr>
            <a:schemeClr val="bg2">
              <a:lumMod val="60000"/>
              <a:lumOff val="4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Макроэлементы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98 %</a:t>
          </a:r>
          <a:endParaRPr lang="ru-RU" sz="2400" kern="1200" dirty="0"/>
        </a:p>
      </dsp:txBody>
      <dsp:txXfrm>
        <a:off x="1327" y="2181842"/>
        <a:ext cx="2313670" cy="1156835"/>
      </dsp:txXfrm>
    </dsp:sp>
    <dsp:sp modelId="{A155D921-46D5-43E5-9228-88EDDEB8ACA4}">
      <dsp:nvSpPr>
        <dsp:cNvPr id="0" name=""/>
        <dsp:cNvSpPr/>
      </dsp:nvSpPr>
      <dsp:spPr>
        <a:xfrm>
          <a:off x="3052410" y="2688883"/>
          <a:ext cx="2686032" cy="1156835"/>
        </a:xfrm>
        <a:prstGeom prst="rect">
          <a:avLst/>
        </a:prstGeom>
        <a:solidFill>
          <a:schemeClr val="tx2">
            <a:lumMod val="50000"/>
            <a:alpha val="5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Микроэлементы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1,9 %</a:t>
          </a:r>
        </a:p>
      </dsp:txBody>
      <dsp:txXfrm>
        <a:off x="3052410" y="2688883"/>
        <a:ext cx="2686032" cy="1156835"/>
      </dsp:txXfrm>
    </dsp:sp>
    <dsp:sp modelId="{83F1E063-7D14-4769-92C5-3B221FF8AD04}">
      <dsp:nvSpPr>
        <dsp:cNvPr id="0" name=""/>
        <dsp:cNvSpPr/>
      </dsp:nvSpPr>
      <dsp:spPr>
        <a:xfrm>
          <a:off x="5972770" y="2181842"/>
          <a:ext cx="2810877" cy="1156835"/>
        </a:xfrm>
        <a:prstGeom prst="rect">
          <a:avLst/>
        </a:prstGeom>
        <a:solidFill>
          <a:schemeClr val="tx2">
            <a:lumMod val="50000"/>
            <a:alpha val="49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Ультрамикроэлементы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менее 0,01 %</a:t>
          </a:r>
          <a:endParaRPr lang="ru-RU" sz="2200" kern="1200" dirty="0"/>
        </a:p>
      </dsp:txBody>
      <dsp:txXfrm>
        <a:off x="5972770" y="2181842"/>
        <a:ext cx="2810877" cy="11568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11B9A9-15C3-432B-B6BF-7C4D91C69C1E}">
      <dsp:nvSpPr>
        <dsp:cNvPr id="0" name=""/>
        <dsp:cNvSpPr/>
      </dsp:nvSpPr>
      <dsp:spPr>
        <a:xfrm>
          <a:off x="3960440" y="1486363"/>
          <a:ext cx="2390560" cy="755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306"/>
              </a:lnTo>
              <a:lnTo>
                <a:pt x="2390560" y="254306"/>
              </a:lnTo>
              <a:lnTo>
                <a:pt x="2390560" y="75533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B4605-3CAA-4EB2-9672-ADEC046A89A3}">
      <dsp:nvSpPr>
        <dsp:cNvPr id="0" name=""/>
        <dsp:cNvSpPr/>
      </dsp:nvSpPr>
      <dsp:spPr>
        <a:xfrm>
          <a:off x="1976473" y="1486363"/>
          <a:ext cx="1983966" cy="755331"/>
        </a:xfrm>
        <a:custGeom>
          <a:avLst/>
          <a:gdLst/>
          <a:ahLst/>
          <a:cxnLst/>
          <a:rect l="0" t="0" r="0" b="0"/>
          <a:pathLst>
            <a:path>
              <a:moveTo>
                <a:pt x="1983966" y="0"/>
              </a:moveTo>
              <a:lnTo>
                <a:pt x="1983966" y="254306"/>
              </a:lnTo>
              <a:lnTo>
                <a:pt x="0" y="254306"/>
              </a:lnTo>
              <a:lnTo>
                <a:pt x="0" y="75533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C4918-C85E-4A6A-807C-9E1CD58006AD}">
      <dsp:nvSpPr>
        <dsp:cNvPr id="0" name=""/>
        <dsp:cNvSpPr/>
      </dsp:nvSpPr>
      <dsp:spPr>
        <a:xfrm>
          <a:off x="2480" y="157786"/>
          <a:ext cx="7915918" cy="1328576"/>
        </a:xfrm>
        <a:prstGeom prst="rect">
          <a:avLst/>
        </a:prstGeom>
        <a:solidFill>
          <a:schemeClr val="accent6">
            <a:lumMod val="60000"/>
            <a:lumOff val="40000"/>
            <a:alpha val="38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Химические вещества</a:t>
          </a:r>
          <a:endParaRPr lang="ru-RU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80" y="157786"/>
        <a:ext cx="7915918" cy="1328576"/>
      </dsp:txXfrm>
    </dsp:sp>
    <dsp:sp modelId="{F227025F-9601-40CE-B9DD-8E504453AA54}">
      <dsp:nvSpPr>
        <dsp:cNvPr id="0" name=""/>
        <dsp:cNvSpPr/>
      </dsp:nvSpPr>
      <dsp:spPr>
        <a:xfrm>
          <a:off x="500738" y="2241695"/>
          <a:ext cx="2951470" cy="799565"/>
        </a:xfrm>
        <a:prstGeom prst="rect">
          <a:avLst/>
        </a:prstGeom>
        <a:solidFill>
          <a:schemeClr val="accent5">
            <a:lumMod val="20000"/>
            <a:lumOff val="80000"/>
            <a:alpha val="67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B/>
          <a:extrusionClr>
            <a:schemeClr val="bg2">
              <a:lumMod val="60000"/>
              <a:lumOff val="4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неорганические</a:t>
          </a:r>
        </a:p>
      </dsp:txBody>
      <dsp:txXfrm>
        <a:off x="500738" y="2241695"/>
        <a:ext cx="2951470" cy="799565"/>
      </dsp:txXfrm>
    </dsp:sp>
    <dsp:sp modelId="{A155D921-46D5-43E5-9228-88EDDEB8ACA4}">
      <dsp:nvSpPr>
        <dsp:cNvPr id="0" name=""/>
        <dsp:cNvSpPr/>
      </dsp:nvSpPr>
      <dsp:spPr>
        <a:xfrm>
          <a:off x="4893254" y="2241695"/>
          <a:ext cx="2915492" cy="742090"/>
        </a:xfrm>
        <a:prstGeom prst="rect">
          <a:avLst/>
        </a:prstGeom>
        <a:solidFill>
          <a:schemeClr val="tx2">
            <a:lumMod val="50000"/>
            <a:alpha val="5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органические</a:t>
          </a:r>
        </a:p>
      </dsp:txBody>
      <dsp:txXfrm>
        <a:off x="4893254" y="2241695"/>
        <a:ext cx="2915492" cy="7420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C3EB63-FE29-4E56-9222-DB38B8A81482}">
      <dsp:nvSpPr>
        <dsp:cNvPr id="0" name=""/>
        <dsp:cNvSpPr/>
      </dsp:nvSpPr>
      <dsp:spPr>
        <a:xfrm rot="5400000">
          <a:off x="-225561" y="228871"/>
          <a:ext cx="1503745" cy="105262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1</a:t>
          </a:r>
          <a:endParaRPr lang="ru-RU" sz="3100" kern="1200" dirty="0"/>
        </a:p>
      </dsp:txBody>
      <dsp:txXfrm rot="5400000">
        <a:off x="-225561" y="228871"/>
        <a:ext cx="1503745" cy="1052622"/>
      </dsp:txXfrm>
    </dsp:sp>
    <dsp:sp modelId="{007E410D-AD17-46EF-917C-2FFADA370A68}">
      <dsp:nvSpPr>
        <dsp:cNvPr id="0" name=""/>
        <dsp:cNvSpPr/>
      </dsp:nvSpPr>
      <dsp:spPr>
        <a:xfrm rot="5400000">
          <a:off x="4379145" y="-3323213"/>
          <a:ext cx="977434" cy="7630481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0" u="sng" kern="1200" dirty="0" smtClean="0">
              <a:solidFill>
                <a:schemeClr val="accent5"/>
              </a:solidFill>
              <a:effectLst/>
            </a:rPr>
            <a:t>Транспортная</a:t>
          </a:r>
          <a:r>
            <a:rPr lang="ru-RU" sz="1300" b="1" i="0" u="none" kern="1200" dirty="0" smtClean="0">
              <a:solidFill>
                <a:schemeClr val="accent5"/>
              </a:solidFill>
              <a:effectLst/>
            </a:rPr>
            <a:t>.  </a:t>
          </a:r>
          <a:r>
            <a:rPr lang="ru-RU" sz="1400" b="0" i="0" kern="1200" dirty="0" smtClean="0"/>
            <a:t>Вода обеспечивает передвижение веществ в клетке и организме, поглощение веществ и выведение продуктов метаболизма.</a:t>
          </a:r>
          <a:endParaRPr lang="ru-RU" sz="1300" kern="1200" dirty="0"/>
        </a:p>
      </dsp:txBody>
      <dsp:txXfrm rot="5400000">
        <a:off x="4379145" y="-3323213"/>
        <a:ext cx="977434" cy="7630481"/>
      </dsp:txXfrm>
    </dsp:sp>
    <dsp:sp modelId="{311073EC-6D92-4DF8-A325-B74603C9BC0C}">
      <dsp:nvSpPr>
        <dsp:cNvPr id="0" name=""/>
        <dsp:cNvSpPr/>
      </dsp:nvSpPr>
      <dsp:spPr>
        <a:xfrm rot="5400000">
          <a:off x="-225561" y="1588496"/>
          <a:ext cx="1503745" cy="1052622"/>
        </a:xfrm>
        <a:prstGeom prst="chevron">
          <a:avLst/>
        </a:prstGeom>
        <a:gradFill rotWithShape="0">
          <a:gsLst>
            <a:gs pos="0">
              <a:schemeClr val="accent4">
                <a:hueOff val="-641570"/>
                <a:satOff val="25882"/>
                <a:lumOff val="-5425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4">
                <a:hueOff val="-641570"/>
                <a:satOff val="25882"/>
                <a:lumOff val="-5425"/>
                <a:alphaOff val="0"/>
                <a:satMod val="130000"/>
              </a:schemeClr>
            </a:gs>
          </a:gsLst>
          <a:lin ang="5160000" scaled="0"/>
        </a:gradFill>
        <a:ln w="12700" cap="flat" cmpd="sng" algn="ctr">
          <a:solidFill>
            <a:schemeClr val="accent4">
              <a:hueOff val="-641570"/>
              <a:satOff val="25882"/>
              <a:lumOff val="-542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</a:t>
          </a:r>
          <a:endParaRPr lang="ru-RU" sz="3100" kern="1200" dirty="0"/>
        </a:p>
      </dsp:txBody>
      <dsp:txXfrm rot="5400000">
        <a:off x="-225561" y="1588496"/>
        <a:ext cx="1503745" cy="1052622"/>
      </dsp:txXfrm>
    </dsp:sp>
    <dsp:sp modelId="{7188192F-B9C4-40DB-BB54-F8A2554C9B24}">
      <dsp:nvSpPr>
        <dsp:cNvPr id="0" name=""/>
        <dsp:cNvSpPr/>
      </dsp:nvSpPr>
      <dsp:spPr>
        <a:xfrm rot="5400000">
          <a:off x="4379145" y="-1958369"/>
          <a:ext cx="977434" cy="7630481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12700" cap="flat" cmpd="sng" algn="ctr">
          <a:solidFill>
            <a:schemeClr val="accent4">
              <a:hueOff val="-641570"/>
              <a:satOff val="25882"/>
              <a:lumOff val="-542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0" u="sng" kern="1200" dirty="0" smtClean="0">
              <a:solidFill>
                <a:schemeClr val="accent5"/>
              </a:solidFill>
              <a:effectLst/>
            </a:rPr>
            <a:t>Метаболическая</a:t>
          </a:r>
          <a:r>
            <a:rPr lang="ru-RU" sz="1800" b="1" i="0" u="none" kern="1200" dirty="0" smtClean="0">
              <a:solidFill>
                <a:schemeClr val="accent5"/>
              </a:solidFill>
              <a:effectLst/>
            </a:rPr>
            <a:t>. </a:t>
          </a:r>
          <a:r>
            <a:rPr lang="ru-RU" sz="1300" b="0" i="0" u="none" kern="1200" dirty="0" smtClean="0">
              <a:effectLst/>
            </a:rPr>
            <a:t> </a:t>
          </a:r>
          <a:r>
            <a:rPr lang="ru-RU" sz="1300" b="0" i="0" kern="1200" dirty="0" smtClean="0"/>
            <a:t>Вода является средой для всех биохимических реакций в клетке. Ее молекулы участвуют во многих химических реакциях, например при образовании или гидролизе полимеров. В процессе фотосинтеза вода является донором электронов и источником атомов водорода. Она же является источником свободного кислорода.</a:t>
          </a:r>
          <a:endParaRPr lang="ru-RU" sz="1300" kern="1200" dirty="0"/>
        </a:p>
      </dsp:txBody>
      <dsp:txXfrm rot="5400000">
        <a:off x="4379145" y="-1958369"/>
        <a:ext cx="977434" cy="7630481"/>
      </dsp:txXfrm>
    </dsp:sp>
    <dsp:sp modelId="{CB2C1448-52AD-40D6-8598-8DE8E7828887}">
      <dsp:nvSpPr>
        <dsp:cNvPr id="0" name=""/>
        <dsp:cNvSpPr/>
      </dsp:nvSpPr>
      <dsp:spPr>
        <a:xfrm rot="5400000">
          <a:off x="-225561" y="2948121"/>
          <a:ext cx="1503745" cy="1052622"/>
        </a:xfrm>
        <a:prstGeom prst="chevron">
          <a:avLst/>
        </a:prstGeom>
        <a:gradFill rotWithShape="0">
          <a:gsLst>
            <a:gs pos="0">
              <a:schemeClr val="accent4">
                <a:hueOff val="-1283139"/>
                <a:satOff val="51764"/>
                <a:lumOff val="-10851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4">
                <a:hueOff val="-1283139"/>
                <a:satOff val="51764"/>
                <a:lumOff val="-10851"/>
                <a:alphaOff val="0"/>
                <a:satMod val="130000"/>
              </a:schemeClr>
            </a:gs>
          </a:gsLst>
          <a:lin ang="5160000" scaled="0"/>
        </a:gradFill>
        <a:ln w="12700" cap="flat" cmpd="sng" algn="ctr">
          <a:solidFill>
            <a:schemeClr val="accent4">
              <a:hueOff val="-1283139"/>
              <a:satOff val="51764"/>
              <a:lumOff val="-1085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</a:t>
          </a:r>
          <a:endParaRPr lang="ru-RU" sz="3100" kern="1200" dirty="0"/>
        </a:p>
      </dsp:txBody>
      <dsp:txXfrm rot="5400000">
        <a:off x="-225561" y="2948121"/>
        <a:ext cx="1503745" cy="1052622"/>
      </dsp:txXfrm>
    </dsp:sp>
    <dsp:sp modelId="{6C477A46-C6A2-4F33-B26D-9157320A6E47}">
      <dsp:nvSpPr>
        <dsp:cNvPr id="0" name=""/>
        <dsp:cNvSpPr/>
      </dsp:nvSpPr>
      <dsp:spPr>
        <a:xfrm rot="5400000">
          <a:off x="4379145" y="-603964"/>
          <a:ext cx="977434" cy="7630481"/>
        </a:xfrm>
        <a:prstGeom prst="round2SameRect">
          <a:avLst/>
        </a:prstGeom>
        <a:solidFill>
          <a:schemeClr val="bg2">
            <a:lumMod val="40000"/>
            <a:lumOff val="60000"/>
            <a:alpha val="90000"/>
          </a:schemeClr>
        </a:solidFill>
        <a:ln w="12700" cap="flat" cmpd="sng" algn="ctr">
          <a:solidFill>
            <a:schemeClr val="accent4">
              <a:hueOff val="-1283139"/>
              <a:satOff val="51764"/>
              <a:lumOff val="-1085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0" u="sng" kern="1200" smtClean="0">
              <a:solidFill>
                <a:schemeClr val="accent5"/>
              </a:solidFill>
              <a:effectLst/>
            </a:rPr>
            <a:t>Структурная</a:t>
          </a:r>
          <a:r>
            <a:rPr lang="ru-RU" sz="1600" b="1" i="0" kern="1200" smtClean="0"/>
            <a:t>.  </a:t>
          </a:r>
          <a:r>
            <a:rPr lang="ru-RU" sz="1500" b="0" i="0" kern="1200" dirty="0" smtClean="0"/>
            <a:t>Цитоплазма клеток содержит от 60 до 95 % воды. У растений вода определяет тургор клеток, а у некоторых животных выполняет опорные функции, являясь гидростатическим скелетом (круглые и кольчатые черви, иглокожие).</a:t>
          </a:r>
          <a:endParaRPr lang="ru-RU" sz="1500" kern="1200" dirty="0"/>
        </a:p>
      </dsp:txBody>
      <dsp:txXfrm rot="5400000">
        <a:off x="4379145" y="-603964"/>
        <a:ext cx="977434" cy="7630481"/>
      </dsp:txXfrm>
    </dsp:sp>
    <dsp:sp modelId="{38F81FFC-FE03-4D23-B8EB-9440B6F3DB5F}">
      <dsp:nvSpPr>
        <dsp:cNvPr id="0" name=""/>
        <dsp:cNvSpPr/>
      </dsp:nvSpPr>
      <dsp:spPr>
        <a:xfrm rot="5400000">
          <a:off x="-225561" y="4307746"/>
          <a:ext cx="1503745" cy="1052622"/>
        </a:xfrm>
        <a:prstGeom prst="chevron">
          <a:avLst/>
        </a:prstGeom>
        <a:gradFill rotWithShape="0">
          <a:gsLst>
            <a:gs pos="0">
              <a:schemeClr val="accent4">
                <a:hueOff val="-1924709"/>
                <a:satOff val="77646"/>
                <a:lumOff val="-16276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4">
                <a:hueOff val="-1924709"/>
                <a:satOff val="77646"/>
                <a:lumOff val="-16276"/>
                <a:alphaOff val="0"/>
                <a:satMod val="130000"/>
              </a:schemeClr>
            </a:gs>
          </a:gsLst>
          <a:lin ang="5160000" scaled="0"/>
        </a:gradFill>
        <a:ln w="12700" cap="flat" cmpd="sng" algn="ctr">
          <a:solidFill>
            <a:schemeClr val="accent4">
              <a:hueOff val="-1924709"/>
              <a:satOff val="77646"/>
              <a:lumOff val="-162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4</a:t>
          </a:r>
          <a:endParaRPr lang="ru-RU" sz="3100" kern="1200" dirty="0"/>
        </a:p>
      </dsp:txBody>
      <dsp:txXfrm rot="5400000">
        <a:off x="-225561" y="4307746"/>
        <a:ext cx="1503745" cy="1052622"/>
      </dsp:txXfrm>
    </dsp:sp>
    <dsp:sp modelId="{BBF4EE64-62D1-464B-B65E-B8C44ADB51A8}">
      <dsp:nvSpPr>
        <dsp:cNvPr id="0" name=""/>
        <dsp:cNvSpPr/>
      </dsp:nvSpPr>
      <dsp:spPr>
        <a:xfrm rot="5400000">
          <a:off x="4379145" y="755660"/>
          <a:ext cx="977434" cy="763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4">
              <a:hueOff val="-1924709"/>
              <a:satOff val="77646"/>
              <a:lumOff val="-162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smtClean="0"/>
            <a:t>Вода участвует в образовании смазывающих жидкостей (синовиальная в суставах позвоночных; плевральная в плевральной полости, перикардиальная в околосердечной сумке) и слизей (которые облегчают передвижение веществ по кишечнику, создают влажную среду на слизистых оболочках дыхательных путей). Она входит в состав слюны, желчи, слез, спермы и др.</a:t>
          </a:r>
          <a:endParaRPr lang="ru-RU" sz="1400" kern="1200"/>
        </a:p>
      </dsp:txBody>
      <dsp:txXfrm rot="5400000">
        <a:off x="4379145" y="755660"/>
        <a:ext cx="977434" cy="7630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7E802-53E2-41F5-9608-117742CFB412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2898E-2B43-4A82-91C5-06DECFF9B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055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78E533F-98B1-4780-A80C-D1239D8EF98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2E36E7A-AC2B-414E-AA8F-6FCAFD393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280920" cy="1731982"/>
          </a:xfrm>
        </p:spPr>
        <p:txBody>
          <a:bodyPr/>
          <a:lstStyle/>
          <a:p>
            <a:r>
              <a:rPr lang="ru-RU" dirty="0" smtClean="0"/>
              <a:t>ХИМИЧЕСКИЙ СОСТАВ ЖИВОЙ КЛЕТКИ </a:t>
            </a:r>
            <a:r>
              <a:rPr lang="ru-RU" sz="6000" b="1" dirty="0" smtClean="0"/>
              <a:t>1</a:t>
            </a:r>
            <a:endParaRPr lang="ru-RU" sz="6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5" y="2920909"/>
            <a:ext cx="2746470" cy="343881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dkEdge">
            <a:bevelT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920909"/>
            <a:ext cx="2088232" cy="3495253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dkEdge">
            <a:bevelT/>
          </a:sp3d>
        </p:spPr>
      </p:pic>
      <p:sp>
        <p:nvSpPr>
          <p:cNvPr id="8" name="Стрелка вправо 7"/>
          <p:cNvSpPr/>
          <p:nvPr/>
        </p:nvSpPr>
        <p:spPr>
          <a:xfrm>
            <a:off x="3419872" y="4221088"/>
            <a:ext cx="1872208" cy="447447"/>
          </a:xfrm>
          <a:prstGeom prst="rightArrow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23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59" cy="489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2. Вода обладает</a:t>
            </a:r>
            <a:r>
              <a:rPr lang="ru-RU" sz="2800" u="sng" dirty="0" smtClean="0"/>
              <a:t> </a:t>
            </a:r>
            <a:r>
              <a:rPr lang="ru-RU" sz="2800" i="1" u="sng" dirty="0" smtClean="0"/>
              <a:t>высокой удельной теплоемкостью</a:t>
            </a:r>
            <a:r>
              <a:rPr lang="ru-RU" sz="2800" dirty="0" smtClean="0"/>
              <a:t>. Для разрыва водородных связей, удерживающих молекулы воды, требуется поглотить большое количество энергии. Это свойство обеспечивает поддержание теплового баланса организма при значительных перепадах температуры в окружающей среде. </a:t>
            </a:r>
          </a:p>
          <a:p>
            <a:pPr>
              <a:buNone/>
            </a:pPr>
            <a:r>
              <a:rPr lang="ru-RU" sz="2800" dirty="0" smtClean="0"/>
              <a:t>Кроме того, вода обладает </a:t>
            </a:r>
            <a:r>
              <a:rPr lang="ru-RU" sz="2800" i="1" u="sng" dirty="0" smtClean="0"/>
              <a:t>высокой теплопроводностью</a:t>
            </a:r>
            <a:r>
              <a:rPr lang="ru-RU" sz="2800" dirty="0" smtClean="0"/>
              <a:t>, что позволяет организму поддерживать одинаковую температуру во всем его объеме.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054250"/>
          </a:xfrm>
        </p:spPr>
        <p:txBody>
          <a:bodyPr/>
          <a:lstStyle/>
          <a:p>
            <a:r>
              <a:rPr lang="ru-RU" dirty="0" smtClean="0"/>
              <a:t>Свойства воды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воды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74838"/>
            <a:ext cx="82089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3. Вода обладает также </a:t>
            </a:r>
            <a:r>
              <a:rPr lang="ru-RU" sz="3200" i="1" u="sng" dirty="0" smtClean="0"/>
              <a:t>высокой теплотой парообразования</a:t>
            </a:r>
            <a:r>
              <a:rPr lang="ru-RU" sz="2800" dirty="0" smtClean="0"/>
              <a:t>, т.е. способностью молекул уносить с собой значительное количество тепла, охлаждая организм. Это свойство воды используется при потоотделении у млекопитающих, тепловой одышке у крокодилов и транспирации у растений, предотвращая их перегрев.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052736"/>
          <a:ext cx="8683104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054250"/>
          </a:xfrm>
        </p:spPr>
        <p:txBody>
          <a:bodyPr/>
          <a:lstStyle/>
          <a:p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Биологические функции воды.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908721"/>
            <a:ext cx="7745505" cy="936104"/>
          </a:xfrm>
        </p:spPr>
        <p:txBody>
          <a:bodyPr/>
          <a:lstStyle/>
          <a:p>
            <a:r>
              <a:rPr lang="ru-RU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Пользуясь материалом параграфа 3  (стр. 20-23) заполните таблицу:</a:t>
            </a:r>
            <a:endParaRPr lang="ru-RU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1" y="332656"/>
            <a:ext cx="2160239" cy="427654"/>
          </a:xfrm>
        </p:spPr>
        <p:txBody>
          <a:bodyPr/>
          <a:lstStyle/>
          <a:p>
            <a:r>
              <a:rPr lang="ru-RU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2</a:t>
            </a:r>
            <a:endParaRPr lang="ru-RU" sz="28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7406490"/>
              </p:ext>
            </p:extLst>
          </p:nvPr>
        </p:nvGraphicFramePr>
        <p:xfrm>
          <a:off x="395536" y="2492896"/>
          <a:ext cx="8280920" cy="176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5616624"/>
              </a:tblGrid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элементов и ионов</a:t>
                      </a:r>
                    </a:p>
                    <a:p>
                      <a:pPr algn="ctr"/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Биологическое значение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32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87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9279115"/>
              </p:ext>
            </p:extLst>
          </p:nvPr>
        </p:nvGraphicFramePr>
        <p:xfrm>
          <a:off x="107504" y="188640"/>
          <a:ext cx="8856984" cy="649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425"/>
                <a:gridCol w="6698559"/>
              </a:tblGrid>
              <a:tr h="756084">
                <a:tc>
                  <a:txBody>
                    <a:bodyPr/>
                    <a:lstStyle/>
                    <a:p>
                      <a:pPr algn="l"/>
                      <a:endParaRPr lang="ru-RU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элементов и ионов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Биологическое значение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32000"/>
                      </a:schemeClr>
                    </a:solidFill>
                  </a:tcPr>
                </a:tc>
              </a:tr>
              <a:tr h="31927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О, С, Н, </a:t>
                      </a:r>
                      <a:r>
                        <a:rPr lang="en-US" sz="1800" b="1" i="0" kern="1200" dirty="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ru-RU" sz="1800" b="1" dirty="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входят в состав органических веществ клетки.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1927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входит в состав ДНК, АТФ, ферментов, костной ткани и эмали зубов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Катион Ca</a:t>
                      </a:r>
                      <a:r>
                        <a:rPr lang="ru-RU" sz="1800" b="1" i="0" kern="1200" baseline="300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2+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входит в состав оболочки клеток растений, костей и зубов у животных, также он участвует в процессе свертываемости крови.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273928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входит в состав </a:t>
                      </a:r>
                      <a:r>
                        <a:rPr lang="ru-RU" sz="1400" b="0" i="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белмалоков</a:t>
                      </a:r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витаминов и ферментов, 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473184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Катионы K</a:t>
                      </a:r>
                      <a:r>
                        <a:rPr lang="ru-RU" sz="1800" b="1" i="0" kern="1200" baseline="300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и </a:t>
                      </a:r>
                      <a:r>
                        <a:rPr lang="ru-RU" sz="1800" b="1" i="0" kern="1200" dirty="0" err="1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ru-RU" sz="1800" b="1" i="0" kern="1200" baseline="300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участвуют в проведении нервного импульса, поддерживают осмотическое давление в клетке, стимулируют синтез гормонов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46023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Катион Mg</a:t>
                      </a:r>
                      <a:r>
                        <a:rPr lang="ru-RU" sz="1800" b="1" i="0" kern="1200" baseline="300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2+</a:t>
                      </a:r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входит в состав молекулы хлорофилла. Он содержится в костях и зубах, активизирует синтез ДНК и энергетический обмен.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46023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Катион </a:t>
                      </a:r>
                      <a:r>
                        <a:rPr lang="en-US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Fe</a:t>
                      </a:r>
                      <a:r>
                        <a:rPr lang="ru-RU" sz="1800" b="1" i="0" kern="1200" baseline="300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2+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входит в состав гемоглобина, миоглобина, хрусталика и роговицы глаза, активизирует деятельность ферментов участвует в переносе кислорода.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493712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Анион </a:t>
                      </a:r>
                      <a:r>
                        <a:rPr lang="ru-RU" sz="1800" b="1" i="0" kern="1200" dirty="0" err="1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lang="ru-RU" sz="1800" b="1" i="0" kern="1200" baseline="300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ru-RU" sz="18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является компонентом желудочного сока  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493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ru-RU" sz="1800" b="1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sz="18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Обязательный компонентом </a:t>
                      </a:r>
                      <a:r>
                        <a:rPr lang="ru-RU" sz="1400" b="0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гормона тироксина (щитовидная железа).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460236">
                <a:tc>
                  <a:txBody>
                    <a:bodyPr/>
                    <a:lstStyle/>
                    <a:p>
                      <a:pPr algn="ctr"/>
                      <a:endParaRPr lang="en-US" sz="1600" b="1" i="0" kern="1200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6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</a:p>
                    <a:p>
                      <a:pPr algn="ctr"/>
                      <a:r>
                        <a:rPr lang="en-US" sz="1600" b="1" i="0" kern="1200" dirty="0" err="1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lang="en-US" sz="1600" b="1" i="0" kern="1200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6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  <a:p>
                      <a:pPr algn="ctr"/>
                      <a:r>
                        <a:rPr lang="en-US" sz="1600" b="1" i="0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Ультрамикроэлементы участвуют в процессах кроветворения, фотосинтеза, катализируют внутриклеточные окислительные процессы.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• Катионы меди и марганца повышают урожайность растений, активизируют процессы фотосинтеза и кроветворения.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• Анионы бора влияют на процессы роста растений.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• Анионы фтора входят в состав эмали зубов.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310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56263" cy="1054250"/>
          </a:xfrm>
        </p:spPr>
        <p:txBody>
          <a:bodyPr/>
          <a:lstStyle/>
          <a:p>
            <a:r>
              <a:rPr lang="ru-RU" sz="4000" dirty="0" smtClean="0"/>
              <a:t>Химический </a:t>
            </a:r>
            <a:r>
              <a:rPr lang="ru-RU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элемент </a:t>
            </a:r>
            <a:br>
              <a:rPr lang="ru-RU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/>
              <a:t>или</a:t>
            </a:r>
            <a:br>
              <a:rPr lang="ru-RU" sz="4000" dirty="0" smtClean="0"/>
            </a:br>
            <a:r>
              <a:rPr lang="ru-RU" sz="4000" dirty="0" smtClean="0"/>
              <a:t>химическое </a:t>
            </a:r>
            <a:r>
              <a:rPr lang="ru-RU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вещество?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956993"/>
            <a:ext cx="3168352" cy="3144573"/>
          </a:xfr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08004" y="4437112"/>
            <a:ext cx="1152128" cy="1066242"/>
          </a:xfr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61449" y="2902260"/>
            <a:ext cx="1129677" cy="7427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3568" y="5157192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Молекулы воды </a:t>
            </a:r>
            <a:endParaRPr lang="ru-RU" sz="2800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9130" y="3680994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Молекула углекислого газа</a:t>
            </a:r>
            <a:endParaRPr lang="ru-RU" sz="2800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5608202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Молекула соляной кислоты </a:t>
            </a:r>
            <a:endParaRPr lang="ru-RU" sz="2800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5793591"/>
              </p:ext>
            </p:extLst>
          </p:nvPr>
        </p:nvGraphicFramePr>
        <p:xfrm>
          <a:off x="143508" y="-34627"/>
          <a:ext cx="8784976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3933056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Кислород</a:t>
            </a:r>
          </a:p>
          <a:p>
            <a:r>
              <a:rPr lang="ru-RU" sz="2400" dirty="0" smtClean="0"/>
              <a:t>Водород</a:t>
            </a:r>
          </a:p>
          <a:p>
            <a:r>
              <a:rPr lang="ru-RU" sz="2400" dirty="0" smtClean="0"/>
              <a:t>Углерод</a:t>
            </a:r>
          </a:p>
          <a:p>
            <a:r>
              <a:rPr lang="ru-RU" sz="2400" dirty="0" smtClean="0"/>
              <a:t>Азот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3933056"/>
            <a:ext cx="14584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Кальций</a:t>
            </a:r>
          </a:p>
          <a:p>
            <a:r>
              <a:rPr lang="ru-RU" sz="2000" dirty="0" smtClean="0"/>
              <a:t>Натрий</a:t>
            </a:r>
          </a:p>
          <a:p>
            <a:r>
              <a:rPr lang="ru-RU" sz="2000" dirty="0" smtClean="0"/>
              <a:t>Калий</a:t>
            </a:r>
          </a:p>
          <a:p>
            <a:r>
              <a:rPr lang="ru-RU" sz="2000" dirty="0" smtClean="0"/>
              <a:t>Хлор</a:t>
            </a:r>
          </a:p>
          <a:p>
            <a:r>
              <a:rPr lang="ru-RU" sz="2000" dirty="0" smtClean="0"/>
              <a:t>Фосфор</a:t>
            </a:r>
          </a:p>
          <a:p>
            <a:r>
              <a:rPr lang="ru-RU" sz="2000" dirty="0" smtClean="0"/>
              <a:t>Железо </a:t>
            </a:r>
          </a:p>
          <a:p>
            <a:r>
              <a:rPr lang="ru-RU" sz="2000" dirty="0" smtClean="0"/>
              <a:t>Магний </a:t>
            </a:r>
          </a:p>
          <a:p>
            <a:r>
              <a:rPr lang="ru-RU" sz="2000" dirty="0" smtClean="0"/>
              <a:t>Сера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92280" y="3933056"/>
            <a:ext cx="1224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Цинк </a:t>
            </a:r>
          </a:p>
          <a:p>
            <a:r>
              <a:rPr lang="ru-RU" dirty="0" smtClean="0"/>
              <a:t>Медь </a:t>
            </a:r>
          </a:p>
          <a:p>
            <a:r>
              <a:rPr lang="ru-RU" dirty="0" smtClean="0"/>
              <a:t>Фтор</a:t>
            </a:r>
          </a:p>
          <a:p>
            <a:r>
              <a:rPr lang="ru-RU" dirty="0" smtClean="0"/>
              <a:t>Йод</a:t>
            </a:r>
          </a:p>
          <a:p>
            <a:r>
              <a:rPr lang="ru-RU" dirty="0" smtClean="0"/>
              <a:t>Бром</a:t>
            </a:r>
          </a:p>
          <a:p>
            <a:r>
              <a:rPr lang="ru-RU" dirty="0" smtClean="0"/>
              <a:t>Марганец</a:t>
            </a:r>
          </a:p>
        </p:txBody>
      </p:sp>
    </p:spTree>
    <p:extLst>
      <p:ext uri="{BB962C8B-B14F-4D97-AF65-F5344CB8AC3E}">
        <p14:creationId xmlns:p14="http://schemas.microsoft.com/office/powerpoint/2010/main" xmlns="" val="8987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таблица менделеева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8389868" cy="483765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9793" y="188640"/>
            <a:ext cx="5112568" cy="1512168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rgbClr val="FFC000"/>
                </a:solidFill>
              </a:rPr>
              <a:t>Закрасьте:</a:t>
            </a:r>
            <a:br>
              <a:rPr lang="ru-RU" sz="2400" b="1" dirty="0" smtClean="0">
                <a:solidFill>
                  <a:srgbClr val="FFC000"/>
                </a:solidFill>
              </a:rPr>
            </a:b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макроэлементы красным цветом;</a:t>
            </a:r>
            <a:b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микроэлементы синим  </a:t>
            </a:r>
            <a:r>
              <a:rPr lang="ru-RU" sz="2400" b="1" dirty="0" smtClean="0">
                <a:solidFill>
                  <a:srgbClr val="FFC000"/>
                </a:solidFill>
              </a:rPr>
              <a:t>и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ультрамикроэлементы - зелёным</a:t>
            </a:r>
            <a:endParaRPr lang="ru-RU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251520" y="188640"/>
            <a:ext cx="2160239" cy="4276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Задание 1</a:t>
            </a:r>
            <a:endParaRPr kumimoji="0" lang="ru-RU" sz="28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2420888"/>
            <a:ext cx="648072" cy="432048"/>
          </a:xfrm>
          <a:prstGeom prst="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2852936"/>
            <a:ext cx="2088232" cy="360040"/>
          </a:xfrm>
          <a:prstGeom prst="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3212976"/>
            <a:ext cx="1368152" cy="864096"/>
          </a:xfrm>
          <a:prstGeom prst="rect">
            <a:avLst/>
          </a:prstGeom>
          <a:solidFill>
            <a:srgbClr val="0070C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23928" y="3212976"/>
            <a:ext cx="2088232" cy="432048"/>
          </a:xfrm>
          <a:prstGeom prst="rect">
            <a:avLst/>
          </a:prstGeom>
          <a:solidFill>
            <a:srgbClr val="0070C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3645024"/>
            <a:ext cx="648072" cy="432048"/>
          </a:xfrm>
          <a:prstGeom prst="rect">
            <a:avLst/>
          </a:prstGeom>
          <a:solidFill>
            <a:srgbClr val="0070C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15616" y="4077072"/>
            <a:ext cx="1368152" cy="432048"/>
          </a:xfrm>
          <a:prstGeom prst="rect">
            <a:avLst/>
          </a:prstGeom>
          <a:solidFill>
            <a:srgbClr val="08A817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2852936"/>
            <a:ext cx="720080" cy="360040"/>
          </a:xfrm>
          <a:prstGeom prst="rect">
            <a:avLst/>
          </a:prstGeom>
          <a:solidFill>
            <a:srgbClr val="08A817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4941168"/>
            <a:ext cx="720080" cy="432048"/>
          </a:xfrm>
          <a:prstGeom prst="rect">
            <a:avLst/>
          </a:prstGeom>
          <a:solidFill>
            <a:srgbClr val="08A817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92080" y="3645024"/>
            <a:ext cx="720080" cy="864096"/>
          </a:xfrm>
          <a:prstGeom prst="rect">
            <a:avLst/>
          </a:prstGeom>
          <a:solidFill>
            <a:srgbClr val="08A817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опы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4280026" cy="4968552"/>
          </a:xfrm>
        </p:spPr>
      </p:pic>
      <p:sp>
        <p:nvSpPr>
          <p:cNvPr id="5" name="Прямоугольник 4"/>
          <p:cNvSpPr/>
          <p:nvPr/>
        </p:nvSpPr>
        <p:spPr>
          <a:xfrm>
            <a:off x="5004048" y="1340768"/>
            <a:ext cx="3960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капельки воды</a:t>
            </a:r>
            <a:r>
              <a:rPr lang="ru-RU" sz="2800" dirty="0" smtClean="0"/>
              <a:t> (пары воды конденсируются на холодной стеклянной пластинке);</a:t>
            </a:r>
          </a:p>
          <a:p>
            <a:pPr>
              <a:buFont typeface="Wingdings" pitchFamily="2" charset="2"/>
              <a:buChar char="Ø"/>
            </a:pPr>
            <a:endParaRPr lang="ru-RU" sz="28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дым</a:t>
            </a:r>
            <a:r>
              <a:rPr lang="ru-RU" sz="2800" dirty="0" smtClean="0"/>
              <a:t> (сгорают органические вещества);</a:t>
            </a:r>
          </a:p>
          <a:p>
            <a:pPr>
              <a:buFont typeface="Wingdings" pitchFamily="2" charset="2"/>
              <a:buChar char="Ø"/>
            </a:pPr>
            <a:endParaRPr lang="ru-RU" sz="28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зола</a:t>
            </a:r>
            <a:r>
              <a:rPr lang="ru-RU" sz="2800" dirty="0" smtClean="0"/>
              <a:t> (оставшиеся неорганические вещества).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0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по обнаружению химических веществ в живой ткани.</a:t>
            </a:r>
            <a:endParaRPr lang="ru-RU" sz="3200" u="sng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44995973"/>
              </p:ext>
            </p:extLst>
          </p:nvPr>
        </p:nvGraphicFramePr>
        <p:xfrm>
          <a:off x="398834" y="683252"/>
          <a:ext cx="7920880" cy="3445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19449103">
            <a:off x="667185" y="3937835"/>
            <a:ext cx="1220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Вода </a:t>
            </a:r>
            <a:endParaRPr lang="ru-RU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9286357">
            <a:off x="718093" y="4306475"/>
            <a:ext cx="3423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Минеральные </a:t>
            </a:r>
          </a:p>
          <a:p>
            <a:pPr algn="ctr"/>
            <a:r>
              <a:rPr lang="ru-RU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соли</a:t>
            </a:r>
            <a:endParaRPr lang="ru-RU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8853025">
            <a:off x="5594258" y="3959998"/>
            <a:ext cx="147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Липиды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 rot="18940957">
            <a:off x="4391670" y="4588541"/>
            <a:ext cx="391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Нуклеиновые кислоты</a:t>
            </a:r>
            <a:endParaRPr lang="ru-RU" sz="24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019215">
            <a:off x="4712956" y="4029083"/>
            <a:ext cx="173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Углеводы</a:t>
            </a:r>
            <a:r>
              <a:rPr lang="ru-RU" sz="2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20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9087895">
            <a:off x="4417385" y="3944513"/>
            <a:ext cx="1289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Белки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18857033">
            <a:off x="7270614" y="3843353"/>
            <a:ext cx="112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АТФ</a:t>
            </a:r>
            <a:endParaRPr lang="ru-RU" sz="28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77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877272"/>
          </a:xfrm>
          <a:solidFill>
            <a:srgbClr val="FFCC66">
              <a:alpha val="78824"/>
            </a:srgb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Для человека  вода по значимости занимает второе место после кислорода. </a:t>
            </a:r>
          </a:p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Человек может прожить без еды 6 недель, но без воды - всего несколько дней. </a:t>
            </a:r>
          </a:p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Примерно 2/3 человеческого организма состоит из воды. Некоторые части тела человеческого организма содержат больше воды, чем другие: мозг человека состоит из 75% воды; 70% нашей кожи также состоит из воды.</a:t>
            </a:r>
          </a:p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Для здоровья человеческому организму необходимо употреблять от 1 до 2 литров чистой воды ежедневно.</a:t>
            </a:r>
          </a:p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Соленая вода океанов и морей, что составляет 97% всей воды на Земле. 2% воды находится в замороженном состоянии, и только 1% всей воды на земле пригоден для питья.</a:t>
            </a:r>
          </a:p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Нечистая вода является причиной 80% болезней и смертей в развивающихся странах, убивая одного ребенка каждые 8 секунд.</a:t>
            </a:r>
          </a:p>
          <a:p>
            <a:pPr>
              <a:buFont typeface="+mj-lt"/>
              <a:buAutoNum type="arabicPeriod"/>
            </a:pP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К 2025 году обеспечение всех людей чистой водой и нормальными санитарными условиями будет стоить 180 млрд. долларов в год - в 2-3 раза дороже, чем сегодня.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sz="1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Источник информации: </a:t>
            </a:r>
            <a:r>
              <a:rPr lang="ru-RU" sz="1200" b="1" dirty="0" err="1" smtClean="0">
                <a:solidFill>
                  <a:schemeClr val="accent5">
                    <a:lumMod val="75000"/>
                  </a:schemeClr>
                </a:solidFill>
              </a:rPr>
              <a:t>United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75000"/>
                  </a:schemeClr>
                </a:solidFill>
              </a:rPr>
              <a:t>Nations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75000"/>
                  </a:schemeClr>
                </a:solidFill>
              </a:rPr>
              <a:t>Environment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1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756263" cy="1054250"/>
          </a:xfrm>
        </p:spPr>
        <p:txBody>
          <a:bodyPr/>
          <a:lstStyle/>
          <a:p>
            <a:r>
              <a:rPr lang="ru-RU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Факты о воде:</a:t>
            </a:r>
            <a:endParaRPr lang="ru-RU" b="1" dirty="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0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204864"/>
            <a:ext cx="3907588" cy="3878263"/>
          </a:xfrm>
        </p:spPr>
      </p:pic>
      <p:pic>
        <p:nvPicPr>
          <p:cNvPr id="5" name="Рисунок 4" descr="вод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92896"/>
            <a:ext cx="4247764" cy="33843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188640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Молекула воды –диполь. </a:t>
            </a:r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Атомы в молекуле воды удерживаются посредством </a:t>
            </a:r>
            <a:r>
              <a:rPr lang="ru-RU" sz="2400" b="1" i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полярных ковалентных связей</a:t>
            </a:r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которые связывают один атом кислорода с двумя атомами водорода. Между атомами кислорода и водорода соседних молекул возникают </a:t>
            </a:r>
            <a:r>
              <a:rPr lang="ru-RU" sz="2400" b="1" i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водородные связи</a:t>
            </a:r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060848"/>
            <a:ext cx="8136904" cy="168470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1. Вода является превосходным</a:t>
            </a:r>
            <a:r>
              <a:rPr lang="ru-RU" sz="2800" u="sng" dirty="0" smtClean="0"/>
              <a:t> </a:t>
            </a:r>
            <a:r>
              <a:rPr lang="ru-RU" sz="2800" i="1" u="sng" dirty="0" smtClean="0"/>
              <a:t>растворителем</a:t>
            </a:r>
            <a:r>
              <a:rPr lang="ru-RU" sz="2800" dirty="0" smtClean="0"/>
              <a:t> для полярных веществ, например солей, сахаров, спиртов, кислот и др. Вещества хорошо растворимые в воде, называются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i="1" dirty="0" smtClean="0">
                <a:solidFill>
                  <a:srgbClr val="FFFF00"/>
                </a:solidFill>
              </a:rPr>
              <a:t>гидрофильными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воды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221088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Абсолютно неполярные вещества типа жиров или масел вода не растворяет и не смешивается с ними, поскольку она не может образовывать с ними водородные связи. Нерастворимые в воде вещества называются </a:t>
            </a:r>
            <a:r>
              <a:rPr lang="ru-RU" sz="2800" i="1" dirty="0" smtClean="0">
                <a:solidFill>
                  <a:srgbClr val="FFFF00"/>
                </a:solidFill>
              </a:rPr>
              <a:t>гидрофобными.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379</TotalTime>
  <Words>633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ХИМИЧЕСКИЙ СОСТАВ ЖИВОЙ КЛЕТКИ 1</vt:lpstr>
      <vt:lpstr>Химический элемент  или химическое вещество?</vt:lpstr>
      <vt:lpstr>Слайд 3</vt:lpstr>
      <vt:lpstr>Закрасьте:  макроэлементы красным цветом;  микроэлементы синим  и ультрамикроэлементы - зелёным</vt:lpstr>
      <vt:lpstr>Слайд 5</vt:lpstr>
      <vt:lpstr>Слайд 6</vt:lpstr>
      <vt:lpstr>Факты о воде:</vt:lpstr>
      <vt:lpstr>Слайд 8</vt:lpstr>
      <vt:lpstr>Свойства воды</vt:lpstr>
      <vt:lpstr>Свойства воды</vt:lpstr>
      <vt:lpstr>Свойства воды</vt:lpstr>
      <vt:lpstr>Биологические функции воды.</vt:lpstr>
      <vt:lpstr>Задание 2</vt:lpstr>
      <vt:lpstr>Слайд 14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ХИМИЧЕСКИЙ СОСТАВ ЖИВОЙ КЛЕТКИ</dc:title>
  <dc:creator>Денис</dc:creator>
  <cp:lastModifiedBy>Svetlana</cp:lastModifiedBy>
  <cp:revision>40</cp:revision>
  <dcterms:created xsi:type="dcterms:W3CDTF">2011-08-23T19:40:48Z</dcterms:created>
  <dcterms:modified xsi:type="dcterms:W3CDTF">2011-10-06T08:39:18Z</dcterms:modified>
</cp:coreProperties>
</file>