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851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9CDE25-4DF7-4AD9-B13B-2E9127362173}" type="datetimeFigureOut">
              <a:rPr lang="ru-RU" smtClean="0"/>
              <a:pPr/>
              <a:t>11.02.2010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D6C0ED-E257-458B-A830-CCF74761667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92D050"/>
                </a:solidFill>
              </a:rPr>
              <a:t>English in rhymes!</a:t>
            </a:r>
            <a:endParaRPr lang="ru-RU" sz="8000" dirty="0">
              <a:solidFill>
                <a:srgbClr val="92D050"/>
              </a:solidFill>
            </a:endParaRPr>
          </a:p>
        </p:txBody>
      </p:sp>
      <p:pic>
        <p:nvPicPr>
          <p:cNvPr id="4" name="Рисунок 3" descr="2da3572dec2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86380" y="3357562"/>
            <a:ext cx="1547820" cy="1547820"/>
          </a:xfrm>
          <a:prstGeom prst="rect">
            <a:avLst/>
          </a:prstGeom>
        </p:spPr>
      </p:pic>
      <p:pic>
        <p:nvPicPr>
          <p:cNvPr id="5" name="Рисунок 4" descr="1203200245_smiles_super_pack cop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4810" y="1214422"/>
            <a:ext cx="714380" cy="693969"/>
          </a:xfrm>
          <a:prstGeom prst="roundRect">
            <a:avLst>
              <a:gd name="adj" fmla="val 16667"/>
            </a:avLst>
          </a:prstGeom>
          <a:ln w="22225">
            <a:solidFill>
              <a:schemeClr val="accent1">
                <a:lumMod val="60000"/>
                <a:lumOff val="40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Рисунок 5" descr="e0508549ef6d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488" y="3857628"/>
            <a:ext cx="1071570" cy="1071570"/>
          </a:xfrm>
          <a:prstGeom prst="rect">
            <a:avLst/>
          </a:prstGeom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1214422"/>
            <a:ext cx="6772268" cy="642942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 the song! 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2428868"/>
            <a:ext cx="4000528" cy="3357586"/>
          </a:xfrm>
        </p:spPr>
        <p:txBody>
          <a:bodyPr>
            <a:noAutofit/>
          </a:bodyPr>
          <a:lstStyle/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In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town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where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I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was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born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Lived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man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who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sailed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to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sea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told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us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his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life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 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So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sailed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up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to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sun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Till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found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sea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green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lived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beneath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waves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smtClean="0">
                <a:latin typeface="Georgia" pitchFamily="18" charset="0"/>
              </a:rPr>
              <a:t> </a:t>
            </a:r>
          </a:p>
          <a:p>
            <a:endParaRPr lang="ru-RU" sz="2000" dirty="0">
              <a:latin typeface="Georg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9124" y="2428868"/>
            <a:ext cx="43576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our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friends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are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all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on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board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Many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more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them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live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next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door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the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begins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to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play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 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live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life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ease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Everyone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us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has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all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need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Sky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blue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sea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of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green</a:t>
            </a:r>
            <a:endParaRPr lang="ru-RU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85720" y="214290"/>
            <a:ext cx="7772400" cy="8572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Part</a:t>
            </a:r>
            <a:r>
              <a:rPr kumimoji="0" lang="en-US" sz="60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 </a:t>
            </a:r>
            <a:r>
              <a:rPr kumimoji="0" lang="en-US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3</a:t>
            </a:r>
            <a:r>
              <a:rPr kumimoji="0" lang="ru-RU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.</a:t>
            </a:r>
            <a:endParaRPr kumimoji="0" lang="ru-RU" sz="60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857232"/>
            <a:ext cx="8358246" cy="790952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 the song! </a:t>
            </a:r>
            <a:endParaRPr lang="ru-RU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714464"/>
            <a:ext cx="8042176" cy="51435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I've been cheated by you since I don't know when</a:t>
            </a:r>
            <a:br>
              <a:rPr lang="en-US" dirty="0" smtClean="0"/>
            </a:br>
            <a:r>
              <a:rPr lang="en-US" dirty="0" smtClean="0"/>
              <a:t>So I made up my mind, it must come to an end</a:t>
            </a:r>
            <a:br>
              <a:rPr lang="en-US" dirty="0" smtClean="0"/>
            </a:br>
            <a:r>
              <a:rPr lang="en-US" dirty="0" smtClean="0"/>
              <a:t>Look at me now, will I ever learn?</a:t>
            </a:r>
            <a:br>
              <a:rPr lang="en-US" dirty="0" smtClean="0"/>
            </a:br>
            <a:r>
              <a:rPr lang="en-US" dirty="0" smtClean="0"/>
              <a:t>I don't know how but I suddenly lose control</a:t>
            </a:r>
            <a:br>
              <a:rPr lang="en-US" dirty="0" smtClean="0"/>
            </a:br>
            <a:r>
              <a:rPr lang="en-US" dirty="0" smtClean="0"/>
              <a:t>There's a fire within my soul</a:t>
            </a:r>
            <a:br>
              <a:rPr lang="en-US" dirty="0" smtClean="0"/>
            </a:br>
            <a:r>
              <a:rPr lang="en-US" dirty="0" smtClean="0"/>
              <a:t>Just one look and I can hear a bell ring</a:t>
            </a:r>
            <a:br>
              <a:rPr lang="en-US" dirty="0" smtClean="0"/>
            </a:br>
            <a:r>
              <a:rPr lang="en-US" dirty="0" smtClean="0"/>
              <a:t>One more look and I forget everything, o-o-o-oh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I've been angry and sad about the things that you do</a:t>
            </a:r>
            <a:br>
              <a:rPr lang="en-US" dirty="0" smtClean="0"/>
            </a:br>
            <a:r>
              <a:rPr lang="en-US" dirty="0" smtClean="0"/>
              <a:t>I can't count all the times that I've told you we're through</a:t>
            </a:r>
            <a:br>
              <a:rPr lang="en-US" dirty="0" smtClean="0"/>
            </a:br>
            <a:r>
              <a:rPr lang="en-US" dirty="0" smtClean="0"/>
              <a:t>And when you go, when you slam the door</a:t>
            </a:r>
            <a:br>
              <a:rPr lang="en-US" dirty="0" smtClean="0"/>
            </a:br>
            <a:r>
              <a:rPr lang="en-US" dirty="0" smtClean="0"/>
              <a:t>I think you know that you won't be away too long</a:t>
            </a:r>
            <a:br>
              <a:rPr lang="en-US" dirty="0" smtClean="0"/>
            </a:br>
            <a:r>
              <a:rPr lang="en-US" dirty="0" smtClean="0"/>
              <a:t>You know that I'm not that strong.</a:t>
            </a:r>
            <a:br>
              <a:rPr lang="en-US" dirty="0" smtClean="0"/>
            </a:br>
            <a:r>
              <a:rPr lang="en-US" dirty="0" smtClean="0"/>
              <a:t>Just one look and I can hear a bell ring</a:t>
            </a:r>
            <a:br>
              <a:rPr lang="en-US" dirty="0" smtClean="0"/>
            </a:br>
            <a:r>
              <a:rPr lang="en-US" dirty="0" smtClean="0"/>
              <a:t>One more look and I forget everything, o-o-o-oh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5720" y="142852"/>
            <a:ext cx="7772400" cy="8572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428604"/>
            <a:ext cx="7772400" cy="1362456"/>
          </a:xfrm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Guess the song!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71472" y="1928802"/>
            <a:ext cx="8215370" cy="4714908"/>
          </a:xfrm>
        </p:spPr>
        <p:txBody>
          <a:bodyPr>
            <a:normAutofit fontScale="92500" lnSpcReduction="10000"/>
          </a:bodyPr>
          <a:lstStyle/>
          <a:p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 goddess on a mountain top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Was Burning like a silver flame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 summit of beauty and love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And Venus was her name.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/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Her weapons were her crystal eyes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Making every man mad,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Black as the dark night she was</a:t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</a:b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Got what no one else had.</a:t>
            </a:r>
            <a: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85720" y="214290"/>
            <a:ext cx="7772400" cy="8572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Этап </a:t>
            </a:r>
            <a:r>
              <a:rPr kumimoji="0" lang="en-US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3</a:t>
            </a:r>
            <a:r>
              <a:rPr kumimoji="0" lang="ru-RU" sz="60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.</a:t>
            </a:r>
            <a:endParaRPr kumimoji="0" lang="ru-RU" sz="60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772400" cy="1005266"/>
          </a:xfrm>
        </p:spPr>
        <p:txBody>
          <a:bodyPr/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1 </a:t>
            </a:r>
            <a:endParaRPr lang="ru-RU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haroni" pitchFamily="2" charset="-79"/>
              </a:rPr>
              <a:t>Try</a:t>
            </a:r>
            <a:r>
              <a:rPr lang="en-US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haroni" pitchFamily="2" charset="-79"/>
              </a:rPr>
              <a:t> </a:t>
            </a:r>
            <a:r>
              <a:rPr lang="en-US" sz="36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  <a:cs typeface="Aharoni" pitchFamily="2" charset="-79"/>
              </a:rPr>
              <a:t>to guess the English word to the Russian rhyme: </a:t>
            </a:r>
            <a:endParaRPr lang="ru-RU" sz="3600" b="1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2714620"/>
            <a:ext cx="485778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E</a:t>
            </a:r>
            <a:r>
              <a:rPr lang="en-US" sz="4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x</a:t>
            </a:r>
            <a:r>
              <a:rPr lang="ru-RU" sz="4400" b="1" i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</a:t>
            </a:r>
            <a:r>
              <a:rPr lang="ru-RU" sz="4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:</a:t>
            </a:r>
            <a:endParaRPr lang="en-US" sz="4400" b="1" dirty="0" smtClean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en-US" sz="3600" b="1" dirty="0" smtClean="0">
              <a:solidFill>
                <a:srgbClr val="E285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endParaRPr lang="ru-RU" sz="3600" b="1" dirty="0" smtClean="0">
              <a:solidFill>
                <a:srgbClr val="E2851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У меня живет бульдог,</a:t>
            </a:r>
          </a:p>
          <a:p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А собака</a:t>
            </a:r>
            <a:r>
              <a:rPr lang="en-US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 - </a:t>
            </a:r>
            <a:r>
              <a:rPr lang="ru-RU" sz="3600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это</a:t>
            </a:r>
            <a:endParaRPr lang="ru-RU" sz="36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388" y="4929198"/>
            <a:ext cx="1910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dog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" name="Рисунок 7" descr="0_cacc_ec75ebbe_X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2428868"/>
            <a:ext cx="2571767" cy="1928826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6143668" cy="1509712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Катя в баночке закрыла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Гусеницу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7772400" cy="785818"/>
          </a:xfrm>
        </p:spPr>
        <p:txBody>
          <a:bodyPr/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</a:t>
            </a:r>
            <a:r>
              <a:rPr lang="ru-RU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ru-RU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5400" b="1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57884" y="2428868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caterpillar.</a:t>
            </a:r>
            <a:endParaRPr lang="ru-RU" sz="3600" dirty="0">
              <a:latin typeface="Georgia" pitchFamily="18" charset="0"/>
            </a:endParaRPr>
          </a:p>
        </p:txBody>
      </p:sp>
      <p:pic>
        <p:nvPicPr>
          <p:cNvPr id="6" name="Рисунок 5" descr="caterpillar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115837"/>
            <a:ext cx="1714512" cy="1360181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28596" y="4929198"/>
            <a:ext cx="49891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Ты летай, летай, летай!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Муха по английский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000892" y="5357826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fly</a:t>
            </a:r>
            <a:r>
              <a:rPr lang="ru-RU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9" name="Рисунок 8" descr="fliege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386" y="3786190"/>
            <a:ext cx="1928828" cy="1500198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4282" y="214290"/>
            <a:ext cx="7772400" cy="100526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714488"/>
            <a:ext cx="57088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Стрекозу, дружок, поймай!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Стрекоза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643570" y="2571744"/>
            <a:ext cx="3167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 dragon-</a:t>
            </a:r>
            <a:r>
              <a:rPr lang="en-US" sz="36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fly</a:t>
            </a:r>
            <a:endParaRPr lang="ru-RU" sz="36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7" name="Рисунок 6" descr="pictureview7-pid-45e4-et-2dbb8a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500042"/>
            <a:ext cx="1857388" cy="1857388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214282" y="5072074"/>
            <a:ext cx="59638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Следит за муравьями </a:t>
            </a:r>
            <a:r>
              <a:rPr lang="ru-RU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Брэнд</a:t>
            </a:r>
            <a:endParaRPr lang="ru-RU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А муравей иначе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929454" y="5715016"/>
            <a:ext cx="1160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ant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10" name="Рисунок 9" descr="28222429.jpg"/>
          <p:cNvPicPr>
            <a:picLocks noChangeAspect="1"/>
          </p:cNvPicPr>
          <p:nvPr/>
        </p:nvPicPr>
        <p:blipFill>
          <a:blip r:embed="rId3" cstate="print"/>
          <a:srcRect l="42500" t="6005" r="7500" b="10195"/>
          <a:stretch>
            <a:fillRect/>
          </a:stretch>
        </p:blipFill>
        <p:spPr>
          <a:xfrm>
            <a:off x="6572264" y="3643314"/>
            <a:ext cx="1857388" cy="1857388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42844" y="214290"/>
            <a:ext cx="7772400" cy="100526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643050"/>
            <a:ext cx="4006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Клубнику быстро собери!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Клубника - это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72198" y="2500306"/>
            <a:ext cx="28232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strawberry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7" name="Рисунок 6" descr="10822149_8009281_klubnika.jpg"/>
          <p:cNvPicPr>
            <a:picLocks noChangeAspect="1"/>
          </p:cNvPicPr>
          <p:nvPr/>
        </p:nvPicPr>
        <p:blipFill>
          <a:blip r:embed="rId2" cstate="print"/>
          <a:srcRect l="17691" t="8059" r="20177" b="14227"/>
          <a:stretch>
            <a:fillRect/>
          </a:stretch>
        </p:blipFill>
        <p:spPr>
          <a:xfrm>
            <a:off x="6215074" y="428604"/>
            <a:ext cx="2286016" cy="1920254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571472" y="4429132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Я люблю ириски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И печенье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72232" y="5286388"/>
            <a:ext cx="2143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biscuit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10" name="Рисунок 9" descr="8c95e886197df9744e3bcf356dc934f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00826" y="3500438"/>
            <a:ext cx="1970990" cy="1663649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42844" y="214290"/>
            <a:ext cx="7772400" cy="100526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1285860"/>
            <a:ext cx="6072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Все едят орешки.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Слышен звук: « </a:t>
            </a:r>
            <a:r>
              <a:rPr lang="ru-RU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Хрум-брум</a:t>
            </a:r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».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Если будет мусор,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Нужен веник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72264" y="2357430"/>
            <a:ext cx="17796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broom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8" name="Рисунок 7" descr="b5abe5f9e50b23288ec69cb89b27897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214290"/>
            <a:ext cx="2174200" cy="2000264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428596" y="4929198"/>
            <a:ext cx="413125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Что-то пылесос заклинил.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Пылесос -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pic>
        <p:nvPicPr>
          <p:cNvPr id="10" name="Рисунок 9" descr="i_fe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15140" y="3500438"/>
            <a:ext cx="1881201" cy="2143140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" name="TextBox 10"/>
          <p:cNvSpPr txBox="1"/>
          <p:nvPr/>
        </p:nvSpPr>
        <p:spPr>
          <a:xfrm>
            <a:off x="4572000" y="5715016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a vacuum cleaner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4282" y="357166"/>
            <a:ext cx="7772400" cy="100526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720" y="1785926"/>
            <a:ext cx="439896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«Я из России», </a:t>
            </a:r>
            <a:endParaRPr 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- скажет Саша.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А по-английски: 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57752" y="3143248"/>
            <a:ext cx="40719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“ I’m from Russia ”</a:t>
            </a:r>
            <a:endParaRPr lang="ru-RU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282" y="4357694"/>
            <a:ext cx="692948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Когда не понимаю,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Я молча не стою.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…..</a:t>
            </a:r>
          </a:p>
          <a:p>
            <a:r>
              <a:rPr lang="ru-RU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itchFamily="82" charset="0"/>
              </a:rPr>
              <a:t>Всегда говорю.</a:t>
            </a:r>
            <a:endParaRPr lang="ru-RU" sz="3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57356" y="5429264"/>
            <a:ext cx="6946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-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“ I don’t  understand you!”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pic>
        <p:nvPicPr>
          <p:cNvPr id="9" name="Рисунок 8" descr="a9c2cd1a7b2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14942" y="0"/>
            <a:ext cx="2212863" cy="3071834"/>
          </a:xfrm>
          <a:prstGeom prst="roundRect">
            <a:avLst>
              <a:gd name="adj" fmla="val 16667"/>
            </a:avLst>
          </a:prstGeom>
          <a:ln w="38100">
            <a:solidFill>
              <a:schemeClr val="accent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1785926"/>
            <a:ext cx="7772400" cy="1509712"/>
          </a:xfrm>
        </p:spPr>
        <p:txBody>
          <a:bodyPr>
            <a:noAutofit/>
          </a:bodyPr>
          <a:lstStyle/>
          <a:p>
            <a:r>
              <a:rPr lang="en-US" sz="4800" dirty="0" smtClean="0"/>
              <a:t>1. Knee</a:t>
            </a:r>
          </a:p>
          <a:p>
            <a:r>
              <a:rPr lang="en-US" sz="4800" dirty="0" smtClean="0"/>
              <a:t>2. </a:t>
            </a:r>
            <a:r>
              <a:rPr lang="en-US" sz="4800" dirty="0" smtClean="0"/>
              <a:t>Teeth</a:t>
            </a:r>
          </a:p>
          <a:p>
            <a:r>
              <a:rPr lang="en-US" sz="4800" dirty="0" smtClean="0"/>
              <a:t>3. Fog</a:t>
            </a:r>
          </a:p>
          <a:p>
            <a:r>
              <a:rPr lang="en-US" sz="4800" dirty="0" smtClean="0"/>
              <a:t>4. Pine </a:t>
            </a:r>
          </a:p>
          <a:p>
            <a:r>
              <a:rPr lang="en-US" sz="4800" dirty="0" smtClean="0"/>
              <a:t>5. Squirrel </a:t>
            </a:r>
            <a:endParaRPr lang="ru-RU" sz="4800" dirty="0"/>
          </a:p>
        </p:txBody>
      </p:sp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214282" y="0"/>
            <a:ext cx="7772400" cy="8572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Part</a:t>
            </a:r>
            <a:r>
              <a:rPr kumimoji="0" lang="en-US" sz="5600" b="1" i="0" u="none" strike="noStrike" kern="1200" cap="none" spc="0" normalizeH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ru-RU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5600" b="1" i="0" u="none" strike="noStrike" kern="1200" cap="none" spc="0" normalizeH="0" baseline="0" noProof="0" dirty="0">
              <a:ln w="635">
                <a:noFill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785794"/>
            <a:ext cx="8358246" cy="857256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n w="635">
                  <a:noFill/>
                </a:ln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Try to make verse with the words:</a:t>
            </a:r>
            <a:endParaRPr kumimoji="0" lang="ru-RU" sz="4400" b="1" i="0" u="none" strike="noStrike" kern="1200" cap="none" spc="0" normalizeH="0" baseline="0" noProof="0" dirty="0">
              <a:ln w="635">
                <a:noFill/>
              </a:ln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7772400" cy="928670"/>
          </a:xfrm>
        </p:spPr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 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14422"/>
            <a:ext cx="3827334" cy="938650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колене ногу ты согни,</a:t>
            </a:r>
          </a:p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Колено по-английски: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Knee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28926" y="2285992"/>
            <a:ext cx="35719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же?  Что же ты молчишь?</a:t>
            </a:r>
          </a:p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Чищу зубы. Зубы – </a:t>
            </a:r>
            <a:r>
              <a:rPr lang="en-US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teeth.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307181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 гор не вижу ни дорог</a:t>
            </a:r>
          </a:p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Кругом туман, иначе </a:t>
            </a:r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fog!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928926" y="385762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Сосновый бор – чудесный край</a:t>
            </a:r>
          </a:p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Сосну мы называем </a:t>
            </a:r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pine!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464344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деревьям кто-то прыгал</a:t>
            </a:r>
          </a:p>
          <a:p>
            <a:r>
              <a:rPr lang="ru-RU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Оказалось , белка – </a:t>
            </a:r>
            <a:r>
              <a:rPr lang="en-US" b="1" dirty="0" smtClean="0">
                <a:ln w="635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squirrel!</a:t>
            </a:r>
            <a:endParaRPr lang="ru-R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906</TotalTime>
  <Words>330</Words>
  <Application>Microsoft Office PowerPoint</Application>
  <PresentationFormat>Экран (4:3)</PresentationFormat>
  <Paragraphs>93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English in rhymes!</vt:lpstr>
      <vt:lpstr>Part 1 </vt:lpstr>
      <vt:lpstr>Part 1.</vt:lpstr>
      <vt:lpstr>Слайд 4</vt:lpstr>
      <vt:lpstr>Слайд 5</vt:lpstr>
      <vt:lpstr>Слайд 6</vt:lpstr>
      <vt:lpstr>Слайд 7</vt:lpstr>
      <vt:lpstr>Part 2.</vt:lpstr>
      <vt:lpstr>Part 2.</vt:lpstr>
      <vt:lpstr>Guess the song! </vt:lpstr>
      <vt:lpstr>Guess the song! </vt:lpstr>
      <vt:lpstr>Guess the song!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Английский в рифмах xD</dc:title>
  <dc:creator>№7</dc:creator>
  <cp:lastModifiedBy>1</cp:lastModifiedBy>
  <cp:revision>28</cp:revision>
  <dcterms:created xsi:type="dcterms:W3CDTF">2010-02-01T19:22:10Z</dcterms:created>
  <dcterms:modified xsi:type="dcterms:W3CDTF">2010-02-11T09:22:44Z</dcterms:modified>
</cp:coreProperties>
</file>