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4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2F443-5DAA-42BB-952C-0C9AF8F3F53D}" type="datetimeFigureOut">
              <a:rPr lang="ru-RU" smtClean="0"/>
              <a:pPr/>
              <a:t>22.11.2009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CA3EC-A677-49C9-B6E1-3CACE7E50B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9"/>
            <a:ext cx="7772400" cy="1470025"/>
          </a:xfrm>
        </p:spPr>
        <p:txBody>
          <a:bodyPr/>
          <a:lstStyle/>
          <a:p>
            <a:r>
              <a:rPr lang="ru-RU" u="sng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Лабораторная работа № 3</a:t>
            </a:r>
            <a:endParaRPr lang="ru-RU" u="sng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2643182"/>
            <a:ext cx="6400800" cy="1752600"/>
          </a:xfrm>
        </p:spPr>
        <p:txBody>
          <a:bodyPr>
            <a:noAutofit/>
          </a:bodyPr>
          <a:lstStyle/>
          <a:p>
            <a:r>
              <a:rPr lang="ru-RU" sz="5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Строение позвоночника и позвонков.</a:t>
            </a:r>
            <a:endParaRPr lang="ru-RU" sz="54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позвонки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43306" y="0"/>
            <a:ext cx="5500694" cy="6858000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0" y="714356"/>
            <a:ext cx="3714744" cy="504825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Рассмотрите схему строения позвоночника.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Поясните по рисунку «А» что означают  термины: КИФОЗ и ЛОРДОЗ.</a:t>
            </a:r>
          </a:p>
          <a:p>
            <a:pPr marL="457200" indent="-457200">
              <a:buFont typeface="+mj-lt"/>
              <a:buAutoNum type="arabicPeriod"/>
            </a:pPr>
            <a:endParaRPr lang="ru-RU" sz="20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рисунку «Б» сопоставьте  номера и  названия отделов позвоночника: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Поясничный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Крестцовый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Шейный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Грудной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копчиковый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0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+mj-lt"/>
              <a:buAutoNum type="arabicPeriod"/>
            </a:pPr>
            <a:endParaRPr lang="ru-RU" sz="20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позвонки1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86314" cy="6858000"/>
          </a:xfrm>
        </p:spPr>
      </p:pic>
      <p:sp>
        <p:nvSpPr>
          <p:cNvPr id="9" name="Текст 8"/>
          <p:cNvSpPr txBox="1">
            <a:spLocks/>
          </p:cNvSpPr>
          <p:nvPr/>
        </p:nvSpPr>
        <p:spPr>
          <a:xfrm>
            <a:off x="4714876" y="214290"/>
            <a:ext cx="4429124" cy="664371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Пользуясь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материалом учебника § 17 и приведенной схемой определите: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2200" b="1" i="0" u="none" strike="noStrike" kern="1200" cap="none" spc="0" normalizeH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Сколько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позвонков образуют весь позвоночный столб.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ru-RU" sz="2200" b="1" i="0" u="none" strike="noStrike" kern="1200" cap="none" spc="0" normalizeH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ru-RU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позвонков</a:t>
            </a:r>
            <a:r>
              <a:rPr kumimoji="0" lang="ru-RU" sz="22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составляют каждый отдел позвоночника.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ru-RU" sz="2200" b="1" i="0" u="none" strike="noStrike" kern="1200" cap="none" spc="0" normalizeH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ru-RU" sz="2200" b="1" noProof="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отделы позвоночника состоят из сросшихся позвонков.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lang="ru-RU" sz="2200" b="1" noProof="0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spcBef>
                <a:spcPct val="20000"/>
              </a:spcBef>
            </a:pPr>
            <a:r>
              <a:rPr lang="ru-RU" sz="22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Сделайте предположение почему  самый первый  позвонок шейного отдела позвоночника называется АТЛАНТ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lang="ru-RU" sz="20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lang="ru-RU" sz="20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lang="ru-RU" sz="2000" b="1" noProof="0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b="1" noProof="0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lang="ru-RU" sz="20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000" b="1" noProof="0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Рассмотрите рисунок соединения двух позвонков:</a:t>
            </a:r>
            <a:endParaRPr lang="ru-RU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позвонки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32474" y="1428736"/>
            <a:ext cx="5811526" cy="5143512"/>
          </a:xfrm>
        </p:spPr>
      </p:pic>
      <p:sp>
        <p:nvSpPr>
          <p:cNvPr id="5" name="TextBox 4"/>
          <p:cNvSpPr txBox="1"/>
          <p:nvPr/>
        </p:nvSpPr>
        <p:spPr>
          <a:xfrm>
            <a:off x="0" y="1643050"/>
            <a:ext cx="342899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 функцию межпозвоночного диска, какой тканью он образован.</a:t>
            </a:r>
          </a:p>
          <a:p>
            <a:pPr marL="342900" indent="-342900">
              <a:buAutoNum type="arabicPlain"/>
            </a:pPr>
            <a:endParaRPr lang="ru-RU" sz="2400" b="1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rabicPlain"/>
            </a:pPr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Попытайтесь  дать определение термину «ФОРАМИНАРНОЕ ОТВЕРСТИЕ»  определите его роль.</a:t>
            </a:r>
          </a:p>
          <a:p>
            <a:pPr marL="342900" indent="-342900">
              <a:buAutoNum type="arabicPlain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 к какому отделу позвоночника относятся позвонки:</a:t>
            </a:r>
            <a:endParaRPr lang="ru-RU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позвонки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000240"/>
            <a:ext cx="2170354" cy="2071702"/>
          </a:xfrm>
          <a:prstGeom prst="rect">
            <a:avLst/>
          </a:prstGeom>
        </p:spPr>
      </p:pic>
      <p:pic>
        <p:nvPicPr>
          <p:cNvPr id="11" name="Рисунок 10" descr="позвонки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4591296"/>
            <a:ext cx="2286016" cy="2080274"/>
          </a:xfrm>
          <a:prstGeom prst="rect">
            <a:avLst/>
          </a:prstGeom>
        </p:spPr>
      </p:pic>
      <p:pic>
        <p:nvPicPr>
          <p:cNvPr id="12" name="Рисунок 11" descr="позвонки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1214422"/>
            <a:ext cx="2874270" cy="3092679"/>
          </a:xfrm>
          <a:prstGeom prst="rect">
            <a:avLst/>
          </a:prstGeom>
        </p:spPr>
      </p:pic>
      <p:pic>
        <p:nvPicPr>
          <p:cNvPr id="13" name="Рисунок 12" descr="атлант и эпистрофей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86116" y="2071678"/>
            <a:ext cx="2071702" cy="1965461"/>
          </a:xfrm>
          <a:prstGeom prst="rect">
            <a:avLst/>
          </a:prstGeom>
        </p:spPr>
      </p:pic>
      <p:pic>
        <p:nvPicPr>
          <p:cNvPr id="15" name="Содержимое 14" descr="копчик.jp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357157" y="4429132"/>
            <a:ext cx="3363651" cy="2214578"/>
          </a:xfrm>
        </p:spPr>
      </p:pic>
      <p:sp>
        <p:nvSpPr>
          <p:cNvPr id="16" name="TextBox 15"/>
          <p:cNvSpPr txBox="1"/>
          <p:nvPr/>
        </p:nvSpPr>
        <p:spPr>
          <a:xfrm>
            <a:off x="642910" y="350043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00496" y="614364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357187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4480" y="607220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15074" y="364331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86512" y="4357694"/>
            <a:ext cx="25003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шейный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грудной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поясничный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крестцовый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копчиковый</a:t>
            </a:r>
            <a:endParaRPr lang="ru-RU" sz="2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141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Лабораторная работа № 3</vt:lpstr>
      <vt:lpstr>Слайд 2</vt:lpstr>
      <vt:lpstr>Слайд 3</vt:lpstr>
      <vt:lpstr>Рассмотрите рисунок соединения двух позвонков:</vt:lpstr>
      <vt:lpstr>Определите к какому отделу позвоночника относятся позвонки: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№ 3</dc:title>
  <dc:creator>1</dc:creator>
  <cp:lastModifiedBy>1</cp:lastModifiedBy>
  <cp:revision>31</cp:revision>
  <dcterms:created xsi:type="dcterms:W3CDTF">2009-11-09T08:14:36Z</dcterms:created>
  <dcterms:modified xsi:type="dcterms:W3CDTF">2009-11-22T20:51:54Z</dcterms:modified>
</cp:coreProperties>
</file>