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78" r:id="rId14"/>
    <p:sldId id="279" r:id="rId15"/>
    <p:sldId id="268" r:id="rId16"/>
    <p:sldId id="267" r:id="rId17"/>
    <p:sldId id="277" r:id="rId18"/>
    <p:sldId id="269" r:id="rId19"/>
    <p:sldId id="275" r:id="rId20"/>
    <p:sldId id="280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526738-04D4-4891-ABCD-BAAC394EBB9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16B0443-2DD6-4F46-9196-306BE21C67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6738-04D4-4891-ABCD-BAAC394EBB9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0443-2DD6-4F46-9196-306BE21C6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6738-04D4-4891-ABCD-BAAC394EBB9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0443-2DD6-4F46-9196-306BE21C6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6738-04D4-4891-ABCD-BAAC394EBB9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0443-2DD6-4F46-9196-306BE21C6719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526738-04D4-4891-ABCD-BAAC394EBB9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0443-2DD6-4F46-9196-306BE21C671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6738-04D4-4891-ABCD-BAAC394EBB9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0443-2DD6-4F46-9196-306BE21C67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6738-04D4-4891-ABCD-BAAC394EBB9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0443-2DD6-4F46-9196-306BE21C671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526738-04D4-4891-ABCD-BAAC394EBB9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0443-2DD6-4F46-9196-306BE21C671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6738-04D4-4891-ABCD-BAAC394EBB9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0443-2DD6-4F46-9196-306BE21C6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526738-04D4-4891-ABCD-BAAC394EBB9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0443-2DD6-4F46-9196-306BE21C67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526738-04D4-4891-ABCD-BAAC394EBB9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0443-2DD6-4F46-9196-306BE21C671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F5526738-04D4-4891-ABCD-BAAC394EBB90}" type="datetimeFigureOut">
              <a:rPr lang="ru-RU" smtClean="0"/>
              <a:t>03.06.2011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16B0443-2DD6-4F46-9196-306BE21C67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556792"/>
            <a:ext cx="4824536" cy="18002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Съедобные </a:t>
            </a:r>
            <a:br>
              <a:rPr lang="ru-RU" sz="6000" dirty="0" smtClean="0"/>
            </a:br>
            <a:r>
              <a:rPr lang="ru-RU" sz="6000" dirty="0" smtClean="0"/>
              <a:t>ягоды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204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земляника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200800" cy="5383983"/>
          </a:xfrm>
        </p:spPr>
      </p:pic>
    </p:spTree>
    <p:extLst>
      <p:ext uri="{BB962C8B-B14F-4D97-AF65-F5344CB8AC3E}">
        <p14:creationId xmlns:p14="http://schemas.microsoft.com/office/powerpoint/2010/main" val="26417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591550" cy="1066801"/>
          </a:xfrm>
        </p:spPr>
        <p:txBody>
          <a:bodyPr>
            <a:noAutofit/>
          </a:bodyPr>
          <a:lstStyle/>
          <a:p>
            <a:r>
              <a:rPr lang="ru-RU" sz="6600" dirty="0" smtClean="0"/>
              <a:t>ежевика</a:t>
            </a:r>
            <a:endParaRPr lang="ru-RU" sz="6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488832" cy="5641587"/>
          </a:xfrm>
        </p:spPr>
      </p:pic>
    </p:spTree>
    <p:extLst>
      <p:ext uri="{BB962C8B-B14F-4D97-AF65-F5344CB8AC3E}">
        <p14:creationId xmlns:p14="http://schemas.microsoft.com/office/powerpoint/2010/main" val="44129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91550" cy="1066801"/>
          </a:xfrm>
        </p:spPr>
        <p:txBody>
          <a:bodyPr>
            <a:noAutofit/>
          </a:bodyPr>
          <a:lstStyle/>
          <a:p>
            <a:r>
              <a:rPr lang="ru-RU" sz="7200" dirty="0" smtClean="0"/>
              <a:t>княженика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67" y="995933"/>
            <a:ext cx="6582833" cy="49371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0" y="3356992"/>
            <a:ext cx="4367808" cy="32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91550" cy="1066801"/>
          </a:xfrm>
        </p:spPr>
        <p:txBody>
          <a:bodyPr>
            <a:noAutofit/>
          </a:bodyPr>
          <a:lstStyle/>
          <a:p>
            <a:r>
              <a:rPr lang="ru-RU" sz="7200" dirty="0" smtClean="0"/>
              <a:t>жимолость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4786"/>
            <a:ext cx="7344816" cy="55142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6"/>
          <a:stretch/>
        </p:blipFill>
        <p:spPr>
          <a:xfrm>
            <a:off x="5220072" y="1556792"/>
            <a:ext cx="425219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0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514"/>
            <a:ext cx="7200800" cy="54006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барбарис</a:t>
            </a:r>
            <a:endParaRPr lang="ru-RU" sz="7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t="19505" r="21612" b="9066"/>
          <a:stretch/>
        </p:blipFill>
        <p:spPr>
          <a:xfrm>
            <a:off x="4860032" y="116632"/>
            <a:ext cx="4147664" cy="3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3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91550" cy="1066801"/>
          </a:xfrm>
        </p:spPr>
        <p:txBody>
          <a:bodyPr>
            <a:noAutofit/>
          </a:bodyPr>
          <a:lstStyle/>
          <a:p>
            <a:r>
              <a:rPr lang="ru-RU" sz="7200" dirty="0" smtClean="0"/>
              <a:t>шиповник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7560840" cy="56706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632"/>
            <a:ext cx="4248472" cy="26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4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7097510" cy="5328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86" y="32048"/>
            <a:ext cx="8591550" cy="1066801"/>
          </a:xfrm>
        </p:spPr>
        <p:txBody>
          <a:bodyPr>
            <a:noAutofit/>
          </a:bodyPr>
          <a:lstStyle/>
          <a:p>
            <a:r>
              <a:rPr lang="ru-RU" sz="7200" dirty="0" smtClean="0"/>
              <a:t>облепиха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758506" cy="2820817"/>
          </a:xfrm>
        </p:spPr>
      </p:pic>
    </p:spTree>
    <p:extLst>
      <p:ext uri="{BB962C8B-B14F-4D97-AF65-F5344CB8AC3E}">
        <p14:creationId xmlns:p14="http://schemas.microsoft.com/office/powerpoint/2010/main" val="224639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китайский лимонник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7776864" cy="5825578"/>
          </a:xfrm>
        </p:spPr>
      </p:pic>
    </p:spTree>
    <p:extLst>
      <p:ext uri="{BB962C8B-B14F-4D97-AF65-F5344CB8AC3E}">
        <p14:creationId xmlns:p14="http://schemas.microsoft.com/office/powerpoint/2010/main" val="87001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91550" cy="1066801"/>
          </a:xfrm>
        </p:spPr>
        <p:txBody>
          <a:bodyPr>
            <a:noAutofit/>
          </a:bodyPr>
          <a:lstStyle/>
          <a:p>
            <a:r>
              <a:rPr lang="ru-RU" sz="7200" dirty="0" smtClean="0"/>
              <a:t>черёмуха</a:t>
            </a:r>
            <a:endParaRPr lang="ru-RU" sz="7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340768"/>
            <a:ext cx="4992555" cy="374441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233723" cy="4392488"/>
          </a:xfrm>
        </p:spPr>
      </p:pic>
    </p:spTree>
    <p:extLst>
      <p:ext uri="{BB962C8B-B14F-4D97-AF65-F5344CB8AC3E}">
        <p14:creationId xmlns:p14="http://schemas.microsoft.com/office/powerpoint/2010/main" val="33746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591550" cy="1066801"/>
          </a:xfrm>
        </p:spPr>
        <p:txBody>
          <a:bodyPr>
            <a:noAutofit/>
          </a:bodyPr>
          <a:lstStyle/>
          <a:p>
            <a:r>
              <a:rPr lang="ru-RU" sz="7200" dirty="0" smtClean="0"/>
              <a:t>шелковица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7344816" cy="5875853"/>
          </a:xfrm>
        </p:spPr>
      </p:pic>
    </p:spTree>
    <p:extLst>
      <p:ext uri="{BB962C8B-B14F-4D97-AF65-F5344CB8AC3E}">
        <p14:creationId xmlns:p14="http://schemas.microsoft.com/office/powerpoint/2010/main" val="397973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3575695" cy="968152"/>
          </a:xfrm>
        </p:spPr>
        <p:txBody>
          <a:bodyPr>
            <a:noAutofit/>
          </a:bodyPr>
          <a:lstStyle/>
          <a:p>
            <a:r>
              <a:rPr lang="ru-RU" sz="6000" dirty="0" smtClean="0"/>
              <a:t>клюква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712968" cy="5766554"/>
          </a:xfrm>
        </p:spPr>
      </p:pic>
    </p:spTree>
    <p:extLst>
      <p:ext uri="{BB962C8B-B14F-4D97-AF65-F5344CB8AC3E}">
        <p14:creationId xmlns:p14="http://schemas.microsoft.com/office/powerpoint/2010/main" val="23759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836712"/>
            <a:ext cx="6745475" cy="5924525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8434" y="-171400"/>
            <a:ext cx="8591550" cy="1066801"/>
          </a:xfrm>
        </p:spPr>
        <p:txBody>
          <a:bodyPr>
            <a:noAutofit/>
          </a:bodyPr>
          <a:lstStyle/>
          <a:p>
            <a:r>
              <a:rPr lang="ru-RU" sz="7200" dirty="0" smtClean="0"/>
              <a:t>кизил</a:t>
            </a:r>
            <a:endParaRPr lang="ru-RU" sz="7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27" y="278092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7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91550" cy="1066801"/>
          </a:xfrm>
        </p:spPr>
        <p:txBody>
          <a:bodyPr>
            <a:noAutofit/>
          </a:bodyPr>
          <a:lstStyle/>
          <a:p>
            <a:r>
              <a:rPr lang="ru-RU" sz="7200" dirty="0" smtClean="0"/>
              <a:t>боярышник </a:t>
            </a:r>
            <a:endParaRPr lang="ru-RU" sz="7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416824" cy="5562618"/>
          </a:xfrm>
        </p:spPr>
      </p:pic>
    </p:spTree>
    <p:extLst>
      <p:ext uri="{BB962C8B-B14F-4D97-AF65-F5344CB8AC3E}">
        <p14:creationId xmlns:p14="http://schemas.microsoft.com/office/powerpoint/2010/main" val="331662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188640"/>
            <a:ext cx="8591550" cy="1066801"/>
          </a:xfrm>
        </p:spPr>
        <p:txBody>
          <a:bodyPr>
            <a:noAutofit/>
          </a:bodyPr>
          <a:lstStyle/>
          <a:p>
            <a:r>
              <a:rPr lang="ru-RU" sz="8000" dirty="0" smtClean="0"/>
              <a:t>ирга</a:t>
            </a:r>
            <a:endParaRPr lang="ru-RU" sz="8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268072" cy="551204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6632"/>
            <a:ext cx="4006124" cy="4937125"/>
          </a:xfrm>
        </p:spPr>
      </p:pic>
    </p:spTree>
    <p:extLst>
      <p:ext uri="{BB962C8B-B14F-4D97-AF65-F5344CB8AC3E}">
        <p14:creationId xmlns:p14="http://schemas.microsoft.com/office/powerpoint/2010/main" val="22661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1771"/>
            <a:ext cx="3168352" cy="1066801"/>
          </a:xfrm>
        </p:spPr>
        <p:txBody>
          <a:bodyPr>
            <a:noAutofit/>
          </a:bodyPr>
          <a:lstStyle/>
          <a:p>
            <a:r>
              <a:rPr lang="ru-RU" sz="7200" dirty="0" smtClean="0"/>
              <a:t>калина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908720"/>
            <a:ext cx="7577071" cy="5688632"/>
          </a:xfrm>
        </p:spPr>
      </p:pic>
      <p:sp>
        <p:nvSpPr>
          <p:cNvPr id="5" name="TextBox 4"/>
          <p:cNvSpPr txBox="1"/>
          <p:nvPr/>
        </p:nvSpPr>
        <p:spPr>
          <a:xfrm>
            <a:off x="3930622" y="15145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Съедобны 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замораживания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309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707"/>
            <a:ext cx="8591550" cy="1066801"/>
          </a:xfrm>
        </p:spPr>
        <p:txBody>
          <a:bodyPr>
            <a:noAutofit/>
          </a:bodyPr>
          <a:lstStyle/>
          <a:p>
            <a:r>
              <a:rPr lang="ru-RU" sz="8000" dirty="0" smtClean="0"/>
              <a:t>рябина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632848" cy="5567489"/>
          </a:xfrm>
        </p:spPr>
      </p:pic>
    </p:spTree>
    <p:extLst>
      <p:ext uri="{BB962C8B-B14F-4D97-AF65-F5344CB8AC3E}">
        <p14:creationId xmlns:p14="http://schemas.microsoft.com/office/powerpoint/2010/main" val="37428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91550" cy="1066801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Черноплодная рябина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560840" cy="5670630"/>
          </a:xfrm>
        </p:spPr>
      </p:pic>
    </p:spTree>
    <p:extLst>
      <p:ext uri="{BB962C8B-B14F-4D97-AF65-F5344CB8AC3E}">
        <p14:creationId xmlns:p14="http://schemas.microsoft.com/office/powerpoint/2010/main" val="81809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4079751" cy="1066801"/>
          </a:xfrm>
        </p:spPr>
        <p:txBody>
          <a:bodyPr>
            <a:noAutofit/>
          </a:bodyPr>
          <a:lstStyle/>
          <a:p>
            <a:r>
              <a:rPr lang="ru-RU" sz="6600" dirty="0" smtClean="0"/>
              <a:t>брусника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7992888" cy="5754879"/>
          </a:xfrm>
        </p:spPr>
      </p:pic>
    </p:spTree>
    <p:extLst>
      <p:ext uri="{BB962C8B-B14F-4D97-AF65-F5344CB8AC3E}">
        <p14:creationId xmlns:p14="http://schemas.microsoft.com/office/powerpoint/2010/main" val="30182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104456" cy="1066801"/>
          </a:xfrm>
        </p:spPr>
        <p:txBody>
          <a:bodyPr>
            <a:noAutofit/>
          </a:bodyPr>
          <a:lstStyle/>
          <a:p>
            <a:r>
              <a:rPr lang="ru-RU" sz="7200" dirty="0" smtClean="0"/>
              <a:t>морошка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5715000" cy="4314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4737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0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76200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48"/>
            <a:ext cx="8591550" cy="1066801"/>
          </a:xfrm>
        </p:spPr>
        <p:txBody>
          <a:bodyPr>
            <a:noAutofit/>
          </a:bodyPr>
          <a:lstStyle/>
          <a:p>
            <a:r>
              <a:rPr lang="ru-RU" sz="8000" dirty="0" smtClean="0"/>
              <a:t>черника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3899500" cy="5849250"/>
          </a:xfrm>
        </p:spPr>
      </p:pic>
    </p:spTree>
    <p:extLst>
      <p:ext uri="{BB962C8B-B14F-4D97-AF65-F5344CB8AC3E}">
        <p14:creationId xmlns:p14="http://schemas.microsoft.com/office/powerpoint/2010/main" val="284218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771"/>
            <a:ext cx="8591550" cy="1066801"/>
          </a:xfrm>
        </p:spPr>
        <p:txBody>
          <a:bodyPr>
            <a:noAutofit/>
          </a:bodyPr>
          <a:lstStyle/>
          <a:p>
            <a:r>
              <a:rPr lang="ru-RU" sz="8000" dirty="0" smtClean="0"/>
              <a:t>голубика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488832" cy="5616624"/>
          </a:xfrm>
        </p:spPr>
      </p:pic>
    </p:spTree>
    <p:extLst>
      <p:ext uri="{BB962C8B-B14F-4D97-AF65-F5344CB8AC3E}">
        <p14:creationId xmlns:p14="http://schemas.microsoft.com/office/powerpoint/2010/main" val="214246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54429"/>
            <a:ext cx="8591550" cy="1066801"/>
          </a:xfrm>
        </p:spPr>
        <p:txBody>
          <a:bodyPr>
            <a:noAutofit/>
          </a:bodyPr>
          <a:lstStyle/>
          <a:p>
            <a:r>
              <a:rPr lang="ru-RU" sz="7200" dirty="0" smtClean="0"/>
              <a:t>вороника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7920880" cy="5444072"/>
          </a:xfrm>
        </p:spPr>
      </p:pic>
    </p:spTree>
    <p:extLst>
      <p:ext uri="{BB962C8B-B14F-4D97-AF65-F5344CB8AC3E}">
        <p14:creationId xmlns:p14="http://schemas.microsoft.com/office/powerpoint/2010/main" val="23097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1" y="548680"/>
            <a:ext cx="8591550" cy="1066801"/>
          </a:xfrm>
        </p:spPr>
        <p:txBody>
          <a:bodyPr>
            <a:noAutofit/>
          </a:bodyPr>
          <a:lstStyle/>
          <a:p>
            <a:r>
              <a:rPr lang="ru-RU" sz="8000" dirty="0" smtClean="0"/>
              <a:t>костяника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6528724" cy="43456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10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малина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272808" cy="5461218"/>
          </a:xfrm>
        </p:spPr>
      </p:pic>
    </p:spTree>
    <p:extLst>
      <p:ext uri="{BB962C8B-B14F-4D97-AF65-F5344CB8AC3E}">
        <p14:creationId xmlns:p14="http://schemas.microsoft.com/office/powerpoint/2010/main" val="386091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78</TotalTime>
  <Words>30</Words>
  <Application>Microsoft Office PowerPoint</Application>
  <PresentationFormat>Экран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Soho</vt:lpstr>
      <vt:lpstr>Съедобные  ягоды</vt:lpstr>
      <vt:lpstr>клюква</vt:lpstr>
      <vt:lpstr>брусника</vt:lpstr>
      <vt:lpstr>морошка</vt:lpstr>
      <vt:lpstr>черника</vt:lpstr>
      <vt:lpstr>голубика</vt:lpstr>
      <vt:lpstr>вороника</vt:lpstr>
      <vt:lpstr>костяника</vt:lpstr>
      <vt:lpstr>малина</vt:lpstr>
      <vt:lpstr>земляника</vt:lpstr>
      <vt:lpstr>ежевика</vt:lpstr>
      <vt:lpstr>княженика</vt:lpstr>
      <vt:lpstr>жимолость</vt:lpstr>
      <vt:lpstr>барбарис</vt:lpstr>
      <vt:lpstr>шиповник</vt:lpstr>
      <vt:lpstr>облепиха</vt:lpstr>
      <vt:lpstr>китайский лимонник</vt:lpstr>
      <vt:lpstr>черёмуха</vt:lpstr>
      <vt:lpstr>шелковица</vt:lpstr>
      <vt:lpstr>кизил</vt:lpstr>
      <vt:lpstr>боярышник </vt:lpstr>
      <vt:lpstr>ирга</vt:lpstr>
      <vt:lpstr>калина</vt:lpstr>
      <vt:lpstr>рябина</vt:lpstr>
      <vt:lpstr>Черноплодная рябина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Съедобные  ягоды</dc:title>
  <dc:creator>Денис</dc:creator>
  <cp:lastModifiedBy>Денис</cp:lastModifiedBy>
  <cp:revision>8</cp:revision>
  <dcterms:created xsi:type="dcterms:W3CDTF">2011-05-05T18:38:35Z</dcterms:created>
  <dcterms:modified xsi:type="dcterms:W3CDTF">2011-06-03T19:06:07Z</dcterms:modified>
</cp:coreProperties>
</file>