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A6595-6C42-48B9-8D35-D1F66472F0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44FE64-B828-4AD4-AC6F-33042B06AD4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2b31_f89f8c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9974"/>
            <a:ext cx="3816424" cy="4838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851648" cy="18288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Селекция микроорганизмов и биотехнология.</a:t>
            </a:r>
            <a:endParaRPr lang="ru-RU" sz="4800" dirty="0"/>
          </a:p>
        </p:txBody>
      </p:sp>
      <p:pic>
        <p:nvPicPr>
          <p:cNvPr id="5" name="Рисунок 4" descr="319367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876550"/>
            <a:ext cx="49530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052736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Биотехнология</a:t>
            </a:r>
            <a:r>
              <a:rPr lang="ru-RU" sz="2400" i="1" dirty="0" smtClean="0"/>
              <a:t> - использование живых организмов и их биологических процессов в производстве необходимых человеку веществ. Объектами биотехнологии являются бактерии, грибы, клетки растительных и животных тканей. Их выращивают на питательных средах в специальных </a:t>
            </a:r>
            <a:r>
              <a:rPr lang="ru-RU" sz="2400" i="1" dirty="0" err="1" smtClean="0"/>
              <a:t>биореакторах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7" name="Рисунок 6" descr="16_0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4202249" cy="451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</a:rPr>
              <a:t>направления биотехнологии: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84784"/>
            <a:ext cx="5688632" cy="511256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производство </a:t>
            </a:r>
            <a:r>
              <a:rPr lang="ru-RU" dirty="0" smtClean="0"/>
              <a:t>с помощью микроорганизмов и культивируемых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</a:t>
            </a:r>
            <a:r>
              <a:rPr lang="ru-RU" dirty="0" smtClean="0"/>
              <a:t>клеток биологически активных соединений (ферментов, витаминов, гормональных препаратов), лекарственных препаратов (антибиотиков, вакцин, сывороток, высокоспецифичных антител и др.), а также белков, аминокислот, используемых в качестве кормовых добавок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70320_flu_vmed_3p_grid-4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528392" cy="476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применение биологических методов борьбы с загрязнением окружающей среды (биологическая очистка сточных вод, загрязнений почвы и т. и.) и для защиты растений от вредителей и </a:t>
            </a:r>
            <a:r>
              <a:rPr lang="ru-RU" dirty="0" smtClean="0"/>
              <a:t>болезней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</a:rPr>
              <a:t>направления биотехнологии: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columbia-scientists-measure-sewage-plant-emi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508434" cy="372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создание </a:t>
            </a:r>
            <a:r>
              <a:rPr lang="ru-RU" sz="2800" dirty="0" smtClean="0"/>
              <a:t>новых полезных штаммов микроорганизмов, сортов растений, пород животных и т. п.</a:t>
            </a:r>
          </a:p>
          <a:p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</a:rPr>
              <a:t>направления биотехнологии: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3377590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3140968"/>
            <a:ext cx="4762500" cy="3571875"/>
          </a:xfrm>
          <a:prstGeom prst="rect">
            <a:avLst/>
          </a:prstGeom>
        </p:spPr>
      </p:pic>
      <p:pic>
        <p:nvPicPr>
          <p:cNvPr id="6" name="Рисунок 5" descr="Image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464496" cy="367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84776" cy="15121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МИКРООРГАНИЗМЫ?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435280" cy="4335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i="1" dirty="0" smtClean="0"/>
              <a:t>1.   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Какие организмы относят к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микроорганизмам?</a:t>
            </a:r>
          </a:p>
          <a:p>
            <a:pPr>
              <a:buNone/>
            </a:pPr>
            <a:endParaRPr lang="ru-RU" sz="3200" i="1" dirty="0" smtClean="0"/>
          </a:p>
          <a:p>
            <a:pPr>
              <a:buNone/>
            </a:pPr>
            <a:r>
              <a:rPr lang="ru-RU" sz="3200" i="1" dirty="0" smtClean="0"/>
              <a:t>2</a:t>
            </a:r>
            <a:r>
              <a:rPr lang="ru-RU" sz="3200" i="1" dirty="0" smtClean="0"/>
              <a:t>.    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Какие способы размножения характерны для 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микроорганизмов?</a:t>
            </a:r>
          </a:p>
          <a:p>
            <a:pPr>
              <a:buNone/>
            </a:pPr>
            <a:endParaRPr lang="ru-RU" sz="3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i="1" dirty="0" smtClean="0"/>
              <a:t>3</a:t>
            </a:r>
            <a:r>
              <a:rPr lang="ru-RU" sz="3200" i="1" dirty="0" smtClean="0"/>
              <a:t>.    </a:t>
            </a:r>
            <a:r>
              <a:rPr lang="ru-RU" sz="3200" i="1" dirty="0" smtClean="0">
                <a:solidFill>
                  <a:srgbClr val="00B050"/>
                </a:solidFill>
              </a:rPr>
              <a:t>Какова роль микроорганизмов в жизни человека?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21274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Какие организмы относят к микроорганизмам?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Микрооргани́змы</a:t>
            </a:r>
            <a:r>
              <a:rPr lang="ru-RU" dirty="0" smtClean="0"/>
              <a:t> — название собирательной группы живых организмов, которые слишком малы для того, чтобы быть видимыми невооружённым глазом (их характерный размер — менее 0,1 мм). </a:t>
            </a:r>
            <a:r>
              <a:rPr lang="ru-RU" dirty="0" smtClean="0"/>
              <a:t>К ним относятся как прокариоты (бактерии), так </a:t>
            </a:r>
            <a:r>
              <a:rPr lang="ru-RU" dirty="0" smtClean="0"/>
              <a:t>и эукариоты: некоторые </a:t>
            </a:r>
            <a:r>
              <a:rPr lang="ru-RU" dirty="0" smtClean="0"/>
              <a:t>грибы и простейшие. Вирусы</a:t>
            </a:r>
            <a:r>
              <a:rPr lang="ru-RU" dirty="0" smtClean="0"/>
              <a:t>, </a:t>
            </a:r>
            <a:r>
              <a:rPr lang="ru-RU" dirty="0" smtClean="0"/>
              <a:t>обычно </a:t>
            </a:r>
            <a:r>
              <a:rPr lang="ru-RU" dirty="0" smtClean="0"/>
              <a:t>выделяют в отдельную группу.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Большинство </a:t>
            </a:r>
            <a:r>
              <a:rPr lang="ru-RU" dirty="0" smtClean="0">
                <a:solidFill>
                  <a:srgbClr val="0070C0"/>
                </a:solidFill>
              </a:rPr>
              <a:t>микроорганизмов состоят из одной клетки, но есть и многоклеточные </a:t>
            </a:r>
            <a:r>
              <a:rPr lang="ru-RU" dirty="0" smtClean="0">
                <a:solidFill>
                  <a:srgbClr val="0070C0"/>
                </a:solidFill>
              </a:rPr>
              <a:t>микроорганизмы.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Все микроорганизмы подразделяют на три группы:</a:t>
            </a:r>
          </a:p>
          <a:p>
            <a:r>
              <a:rPr lang="ru-RU" dirty="0" smtClean="0"/>
              <a:t>-высшие протисты (водоросли, грибы, простейшие);</a:t>
            </a:r>
          </a:p>
          <a:p>
            <a:r>
              <a:rPr lang="ru-RU" dirty="0" smtClean="0"/>
              <a:t>-низшие протисты (</a:t>
            </a:r>
            <a:r>
              <a:rPr lang="ru-RU" dirty="0" err="1" smtClean="0"/>
              <a:t>эубактерии</a:t>
            </a:r>
            <a:r>
              <a:rPr lang="ru-RU" dirty="0" smtClean="0"/>
              <a:t>, </a:t>
            </a:r>
            <a:r>
              <a:rPr lang="ru-RU" dirty="0" err="1" smtClean="0"/>
              <a:t>архебактерии</a:t>
            </a:r>
            <a:r>
              <a:rPr lang="ru-RU" dirty="0" smtClean="0"/>
              <a:t> и </a:t>
            </a:r>
            <a:r>
              <a:rPr lang="ru-RU" dirty="0" smtClean="0"/>
              <a:t>сине-зелёные водоросли)</a:t>
            </a:r>
          </a:p>
          <a:p>
            <a:r>
              <a:rPr lang="ru-RU" dirty="0" smtClean="0"/>
              <a:t>-неклеточные формы (</a:t>
            </a:r>
            <a:r>
              <a:rPr lang="ru-RU" dirty="0" err="1" smtClean="0"/>
              <a:t>прионы</a:t>
            </a:r>
            <a:r>
              <a:rPr lang="ru-RU" dirty="0" smtClean="0"/>
              <a:t>, </a:t>
            </a:r>
            <a:r>
              <a:rPr lang="ru-RU" dirty="0" err="1" smtClean="0"/>
              <a:t>вироиды</a:t>
            </a:r>
            <a:r>
              <a:rPr lang="ru-RU" dirty="0" smtClean="0"/>
              <a:t> и вирусы</a:t>
            </a:r>
            <a:r>
              <a:rPr lang="ru-RU" dirty="0" smtClean="0"/>
              <a:t>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28475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Какие способы размножения характерны для микроорганизмов?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2376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Важнейшей </a:t>
            </a:r>
            <a:r>
              <a:rPr lang="ru-RU" sz="2800" dirty="0" smtClean="0"/>
              <a:t>особенностью размножения </a:t>
            </a:r>
            <a:r>
              <a:rPr lang="ru-RU" sz="2800" dirty="0" smtClean="0"/>
              <a:t>микроорганизмов являются исключительно высокие </a:t>
            </a:r>
            <a:r>
              <a:rPr lang="ru-RU" sz="2800" dirty="0" smtClean="0"/>
              <a:t>темпы: (в </a:t>
            </a:r>
            <a:r>
              <a:rPr lang="ru-RU" sz="2800" dirty="0" smtClean="0"/>
              <a:t>благоприятных условиях </a:t>
            </a:r>
            <a:r>
              <a:rPr lang="ru-RU" sz="2800" dirty="0" smtClean="0"/>
              <a:t>-</a:t>
            </a:r>
            <a:r>
              <a:rPr lang="ru-RU" sz="2800" i="1" dirty="0" smtClean="0"/>
              <a:t>взрывной тип) </a:t>
            </a:r>
            <a:r>
              <a:rPr lang="ru-RU" sz="2800" dirty="0" smtClean="0"/>
              <a:t>и способность их очень долгое </a:t>
            </a:r>
            <a:r>
              <a:rPr lang="ru-RU" sz="2800" dirty="0" smtClean="0"/>
              <a:t> время переносить неблагоприятные условия.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53474"/>
            <a:ext cx="7848872" cy="584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Какова роль микроорганизмов в жизни человека?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Микроорганизмы находят </a:t>
            </a:r>
            <a:r>
              <a:rPr lang="ru-RU" i="1" dirty="0" smtClean="0"/>
              <a:t>широкое применение в промышленности, сельском хозяйстве, медицине и энергетике. </a:t>
            </a:r>
            <a:endParaRPr lang="ru-RU" i="1" dirty="0" smtClean="0"/>
          </a:p>
          <a:p>
            <a:r>
              <a:rPr lang="ru-RU" i="1" dirty="0" smtClean="0"/>
              <a:t>Огромное значение микроорганизмы имеют в </a:t>
            </a:r>
            <a:r>
              <a:rPr lang="ru-RU" i="1" dirty="0" smtClean="0"/>
              <a:t>производстве лекарств, биологически активных соединений, кормовых добавок, бактериальных удобрений, в хлебопечении, виноделии, в производстве многих молочных </a:t>
            </a:r>
            <a:r>
              <a:rPr lang="ru-RU" i="1" dirty="0" smtClean="0"/>
              <a:t>продуктов</a:t>
            </a:r>
          </a:p>
          <a:p>
            <a:r>
              <a:rPr lang="ru-RU" i="1" dirty="0" smtClean="0"/>
              <a:t>В </a:t>
            </a:r>
            <a:r>
              <a:rPr lang="ru-RU" i="1" dirty="0" smtClean="0"/>
              <a:t>связи с этим постоянно ведется поиск новых высокопродуктивных штаммов микроорганизмов.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r>
              <a:rPr lang="ru-RU" b="1" i="1" dirty="0" smtClean="0"/>
              <a:t>Порода, сорт, штамм</a:t>
            </a:r>
            <a:r>
              <a:rPr lang="ru-RU" i="1" dirty="0" smtClean="0"/>
              <a:t> — это популяции организмов, полученных в результате селекции. Они характеризуются сходными наследственными особенностями и определенными внешними признаками, наследственно закрепленной продуктивностью.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Особенности селекции микроорганизмов.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355976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у селекционера имеется неограниченное количество материала для работы: за считанные дни в чашках Петри или пробирках на питательных средах можно вырастить миллиарды клеток; </a:t>
            </a:r>
            <a:endParaRPr lang="ru-RU" dirty="0"/>
          </a:p>
        </p:txBody>
      </p:sp>
      <p:pic>
        <p:nvPicPr>
          <p:cNvPr id="5" name="Рисунок 4" descr="0_12b33_bb1bcc9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47019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kter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753"/>
            <a:ext cx="4572000" cy="65105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148064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2) более эффективное использование мутационного процесса, поскольку геном микроорганизмов гаплоидный, что позволяет выявить любые мутации уже в первом поколении;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077072"/>
            <a:ext cx="5292080" cy="27809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простота генетической организации бактерий: значительно меньшее количество генов, их генетическая регуляция более простая, взаимодействия генов просты или отсутствуют.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355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Селекция микроорганизмов и биотехнология.</vt:lpstr>
      <vt:lpstr>МИКРООРГАНИЗМЫ? </vt:lpstr>
      <vt:lpstr>Какие организмы относят к микроорганизмам?</vt:lpstr>
      <vt:lpstr>Какие способы размножения характерны для микроорганизмов?</vt:lpstr>
      <vt:lpstr>Слайд 5</vt:lpstr>
      <vt:lpstr>Какова роль микроорганизмов в жизни человека?</vt:lpstr>
      <vt:lpstr>Слайд 7</vt:lpstr>
      <vt:lpstr>Особенности селекции микроорганизмов.</vt:lpstr>
      <vt:lpstr>Слайд 9</vt:lpstr>
      <vt:lpstr>Слайд 10</vt:lpstr>
      <vt:lpstr>направления биотехнологии:</vt:lpstr>
      <vt:lpstr>направления биотехнологии:</vt:lpstr>
      <vt:lpstr>направления биотехнологии: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Селекция микроорганизмов</dc:title>
  <dc:creator>Svetlana</dc:creator>
  <cp:lastModifiedBy>Svetlana</cp:lastModifiedBy>
  <cp:revision>18</cp:revision>
  <dcterms:created xsi:type="dcterms:W3CDTF">2011-02-27T20:29:41Z</dcterms:created>
  <dcterms:modified xsi:type="dcterms:W3CDTF">2011-02-27T23:27:14Z</dcterms:modified>
</cp:coreProperties>
</file>