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slide" Target="../slides/slide2.xml"/><Relationship Id="rId1" Type="http://schemas.openxmlformats.org/officeDocument/2006/relationships/slide" Target="../slides/slide4.xml"/><Relationship Id="rId6" Type="http://schemas.openxmlformats.org/officeDocument/2006/relationships/slide" Target="../slides/slide7.xml"/><Relationship Id="rId5" Type="http://schemas.openxmlformats.org/officeDocument/2006/relationships/slide" Target="../slides/slide6.xml"/><Relationship Id="rId4" Type="http://schemas.openxmlformats.org/officeDocument/2006/relationships/slide" Target="../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A14B86-F75A-4ACF-90C8-FB7C5D01E826}" type="doc">
      <dgm:prSet loTypeId="urn:microsoft.com/office/officeart/2005/8/layout/radial5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D700B6A-5E7F-498A-B5F7-7DE972349111}">
      <dgm:prSet phldrT="[Текст]"/>
      <dgm:spPr/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LOOK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EB63E4-8123-40C2-8D83-7304D466F3B2}" type="parTrans" cxnId="{7EF8A923-D1B4-4963-9F83-AEBD8991CB0F}">
      <dgm:prSet/>
      <dgm:spPr/>
      <dgm:t>
        <a:bodyPr/>
        <a:lstStyle/>
        <a:p>
          <a:endParaRPr lang="ru-RU"/>
        </a:p>
      </dgm:t>
    </dgm:pt>
    <dgm:pt modelId="{F49CDBBA-B0B5-4383-84FC-0E74A0B5E29B}" type="sibTrans" cxnId="{7EF8A923-D1B4-4963-9F83-AEBD8991CB0F}">
      <dgm:prSet/>
      <dgm:spPr/>
      <dgm:t>
        <a:bodyPr/>
        <a:lstStyle/>
        <a:p>
          <a:endParaRPr lang="ru-RU"/>
        </a:p>
      </dgm:t>
    </dgm:pt>
    <dgm:pt modelId="{1D3500F8-BFDC-4C89-AA1E-AC3E4D4ECA5B}">
      <dgm:prSet phldrT="[Текст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FOR</a:t>
          </a:r>
          <a:endParaRPr lang="ru-RU" sz="26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858F4A79-52CD-4181-9EF4-A332728E58DC}" type="parTrans" cxnId="{4BEC2D42-3C30-4EBC-A3C0-471ADBF94B05}">
      <dgm:prSet/>
      <dgm:spPr/>
      <dgm:t>
        <a:bodyPr/>
        <a:lstStyle/>
        <a:p>
          <a:endParaRPr lang="ru-RU"/>
        </a:p>
      </dgm:t>
    </dgm:pt>
    <dgm:pt modelId="{947FCE14-0B31-4C48-A1CD-844D36CC52A5}" type="sibTrans" cxnId="{4BEC2D42-3C30-4EBC-A3C0-471ADBF94B05}">
      <dgm:prSet/>
      <dgm:spPr/>
      <dgm:t>
        <a:bodyPr/>
        <a:lstStyle/>
        <a:p>
          <a:endParaRPr lang="ru-RU"/>
        </a:p>
      </dgm:t>
    </dgm:pt>
    <dgm:pt modelId="{A4FE5AB3-07DB-4B10-86B1-9C7147EE2F20}">
      <dgm:prSet phldrT="[Текст]" custT="1"/>
      <dgm:spPr/>
      <dgm:t>
        <a:bodyPr/>
        <a:lstStyle/>
        <a:p>
          <a:r>
            <a:rPr lang="en-US" sz="2000" b="0" dirty="0" smtClean="0">
              <a:solidFill>
                <a:schemeClr val="tx1"/>
              </a:solidFill>
              <a:effectLst/>
            </a:rPr>
            <a:t>FORWAD TO</a:t>
          </a:r>
          <a:endParaRPr lang="ru-RU" sz="2000" b="0" dirty="0">
            <a:solidFill>
              <a:schemeClr val="tx1"/>
            </a:solidFill>
            <a:effectLst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524878DA-9F32-479D-9268-44A58C63143E}" type="parTrans" cxnId="{9FA702FD-1904-44E8-9A83-7E4141A3502E}">
      <dgm:prSet/>
      <dgm:spPr/>
      <dgm:t>
        <a:bodyPr/>
        <a:lstStyle/>
        <a:p>
          <a:endParaRPr lang="ru-RU"/>
        </a:p>
      </dgm:t>
    </dgm:pt>
    <dgm:pt modelId="{B93C973D-6A7F-4E08-AF0D-40794B2C97CB}" type="sibTrans" cxnId="{9FA702FD-1904-44E8-9A83-7E4141A3502E}">
      <dgm:prSet/>
      <dgm:spPr/>
      <dgm:t>
        <a:bodyPr/>
        <a:lstStyle/>
        <a:p>
          <a:endParaRPr lang="ru-RU"/>
        </a:p>
      </dgm:t>
    </dgm:pt>
    <dgm:pt modelId="{8F4FB5F1-3D11-403C-B272-8055110ECAED}">
      <dgm:prSet phldrT="[Текст]" custT="1"/>
      <dgm:spPr/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DOWN ON</a:t>
          </a:r>
          <a:endParaRPr lang="ru-RU" sz="18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EE725F24-5467-4AE8-8B55-8A9EE4A234DB}" type="parTrans" cxnId="{7DC005A5-BE9D-4F6F-B5AC-218AB3879CA1}">
      <dgm:prSet/>
      <dgm:spPr/>
      <dgm:t>
        <a:bodyPr/>
        <a:lstStyle/>
        <a:p>
          <a:endParaRPr lang="ru-RU"/>
        </a:p>
      </dgm:t>
    </dgm:pt>
    <dgm:pt modelId="{EB795CB8-D0DE-436C-BBAA-28B391343B81}" type="sibTrans" cxnId="{7DC005A5-BE9D-4F6F-B5AC-218AB3879CA1}">
      <dgm:prSet/>
      <dgm:spPr/>
      <dgm:t>
        <a:bodyPr/>
        <a:lstStyle/>
        <a:p>
          <a:endParaRPr lang="ru-RU"/>
        </a:p>
      </dgm:t>
    </dgm:pt>
    <dgm:pt modelId="{389A297F-EA13-492E-8E14-AA8317504C76}">
      <dgm:prSet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UP</a:t>
          </a:r>
          <a:endParaRPr lang="ru-RU" sz="20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7ED7987F-8289-4D7F-AD0C-4247DCD44BEF}" type="parTrans" cxnId="{4E206C3F-EEA5-4647-9B39-C5F54046462F}">
      <dgm:prSet/>
      <dgm:spPr/>
      <dgm:t>
        <a:bodyPr/>
        <a:lstStyle/>
        <a:p>
          <a:endParaRPr lang="ru-RU"/>
        </a:p>
      </dgm:t>
    </dgm:pt>
    <dgm:pt modelId="{BD03585E-46F6-460A-95E2-0126FF809A78}" type="sibTrans" cxnId="{4E206C3F-EEA5-4647-9B39-C5F54046462F}">
      <dgm:prSet/>
      <dgm:spPr/>
      <dgm:t>
        <a:bodyPr/>
        <a:lstStyle/>
        <a:p>
          <a:endParaRPr lang="ru-RU"/>
        </a:p>
      </dgm:t>
    </dgm:pt>
    <dgm:pt modelId="{A5FA46B9-E642-4C99-8628-CACB658CF430}">
      <dgm:prSet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OUT FOR</a:t>
          </a:r>
          <a:endParaRPr lang="ru-RU" sz="20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492EC5ED-39B0-4438-B7DA-69894D5CFE65}" type="parTrans" cxnId="{E5C2C133-B781-4BF9-959D-5A9BC6284FCA}">
      <dgm:prSet/>
      <dgm:spPr/>
      <dgm:t>
        <a:bodyPr/>
        <a:lstStyle/>
        <a:p>
          <a:endParaRPr lang="ru-RU"/>
        </a:p>
      </dgm:t>
    </dgm:pt>
    <dgm:pt modelId="{8697698B-9068-43BE-8584-A5D1D5327943}" type="sibTrans" cxnId="{E5C2C133-B781-4BF9-959D-5A9BC6284FCA}">
      <dgm:prSet/>
      <dgm:spPr/>
      <dgm:t>
        <a:bodyPr/>
        <a:lstStyle/>
        <a:p>
          <a:endParaRPr lang="ru-RU"/>
        </a:p>
      </dgm:t>
    </dgm:pt>
    <dgm:pt modelId="{1A007121-3357-4414-AC4B-5D5AE64A0267}">
      <dgm:prSet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AFTER</a:t>
          </a:r>
          <a:endParaRPr lang="ru-RU" sz="2000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558CCAE1-FE17-42DB-84E6-4ABDD8A8B79B}" type="parTrans" cxnId="{09434C38-1A0F-4D43-931A-1F931379FFC3}">
      <dgm:prSet/>
      <dgm:spPr/>
      <dgm:t>
        <a:bodyPr/>
        <a:lstStyle/>
        <a:p>
          <a:endParaRPr lang="ru-RU"/>
        </a:p>
      </dgm:t>
    </dgm:pt>
    <dgm:pt modelId="{D26D18EC-D2DB-4766-A408-BF2AAE330454}" type="sibTrans" cxnId="{09434C38-1A0F-4D43-931A-1F931379FFC3}">
      <dgm:prSet/>
      <dgm:spPr/>
      <dgm:t>
        <a:bodyPr/>
        <a:lstStyle/>
        <a:p>
          <a:endParaRPr lang="ru-RU"/>
        </a:p>
      </dgm:t>
    </dgm:pt>
    <dgm:pt modelId="{E30F6E83-6030-41A2-8913-D72F92C72B22}" type="pres">
      <dgm:prSet presAssocID="{EDA14B86-F75A-4ACF-90C8-FB7C5D01E82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CB48EB-48BB-4C7F-95A3-70C71E7A3908}" type="pres">
      <dgm:prSet presAssocID="{6D700B6A-5E7F-498A-B5F7-7DE972349111}" presName="centerShape" presStyleLbl="node0" presStyleIdx="0" presStyleCnt="1"/>
      <dgm:spPr/>
      <dgm:t>
        <a:bodyPr/>
        <a:lstStyle/>
        <a:p>
          <a:endParaRPr lang="ru-RU"/>
        </a:p>
      </dgm:t>
    </dgm:pt>
    <dgm:pt modelId="{2E63794C-FAA4-4E17-8310-D50C399C027C}" type="pres">
      <dgm:prSet presAssocID="{858F4A79-52CD-4181-9EF4-A332728E58DC}" presName="parTrans" presStyleLbl="sibTrans2D1" presStyleIdx="0" presStyleCnt="6"/>
      <dgm:spPr/>
      <dgm:t>
        <a:bodyPr/>
        <a:lstStyle/>
        <a:p>
          <a:endParaRPr lang="ru-RU"/>
        </a:p>
      </dgm:t>
    </dgm:pt>
    <dgm:pt modelId="{E885CFBF-A5CC-4410-B68B-F035C752AE44}" type="pres">
      <dgm:prSet presAssocID="{858F4A79-52CD-4181-9EF4-A332728E58DC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1C59A054-697D-46C0-85B1-5A6E5808AB8B}" type="pres">
      <dgm:prSet presAssocID="{1D3500F8-BFDC-4C89-AA1E-AC3E4D4ECA5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978EA4-6704-46C1-A3D7-5F14D637DAD3}" type="pres">
      <dgm:prSet presAssocID="{524878DA-9F32-479D-9268-44A58C63143E}" presName="parTrans" presStyleLbl="sibTrans2D1" presStyleIdx="1" presStyleCnt="6"/>
      <dgm:spPr/>
      <dgm:t>
        <a:bodyPr/>
        <a:lstStyle/>
        <a:p>
          <a:endParaRPr lang="ru-RU"/>
        </a:p>
      </dgm:t>
    </dgm:pt>
    <dgm:pt modelId="{04729DA4-459D-4E71-AD13-75D55E3AA7E2}" type="pres">
      <dgm:prSet presAssocID="{524878DA-9F32-479D-9268-44A58C63143E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7D8F2ADE-0C81-4AF6-AF4E-2BFCFEA53872}" type="pres">
      <dgm:prSet presAssocID="{A4FE5AB3-07DB-4B10-86B1-9C7147EE2F20}" presName="node" presStyleLbl="node1" presStyleIdx="1" presStyleCnt="6" custScaleX="136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96C47-190B-4033-84E8-D0819A7E15F1}" type="pres">
      <dgm:prSet presAssocID="{EE725F24-5467-4AE8-8B55-8A9EE4A234DB}" presName="parTrans" presStyleLbl="sibTrans2D1" presStyleIdx="2" presStyleCnt="6"/>
      <dgm:spPr/>
      <dgm:t>
        <a:bodyPr/>
        <a:lstStyle/>
        <a:p>
          <a:endParaRPr lang="ru-RU"/>
        </a:p>
      </dgm:t>
    </dgm:pt>
    <dgm:pt modelId="{84281981-B09D-4E54-8F84-AFC52CE69CCD}" type="pres">
      <dgm:prSet presAssocID="{EE725F24-5467-4AE8-8B55-8A9EE4A234DB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1AE320AE-43F9-42D4-8782-720B1EF560A6}" type="pres">
      <dgm:prSet presAssocID="{8F4FB5F1-3D11-403C-B272-8055110ECAE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C3A72-7F1F-483F-84D2-C8F32A8DFEB3}" type="pres">
      <dgm:prSet presAssocID="{7ED7987F-8289-4D7F-AD0C-4247DCD44BEF}" presName="parTrans" presStyleLbl="sibTrans2D1" presStyleIdx="3" presStyleCnt="6"/>
      <dgm:spPr/>
      <dgm:t>
        <a:bodyPr/>
        <a:lstStyle/>
        <a:p>
          <a:endParaRPr lang="ru-RU"/>
        </a:p>
      </dgm:t>
    </dgm:pt>
    <dgm:pt modelId="{CF6BFB45-E02E-4D50-ADF1-74AEECC6A5C2}" type="pres">
      <dgm:prSet presAssocID="{7ED7987F-8289-4D7F-AD0C-4247DCD44BEF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80942892-9745-4EDC-A4B5-55347F73F36F}" type="pres">
      <dgm:prSet presAssocID="{389A297F-EA13-492E-8E14-AA8317504C7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EB36C-3CB5-455C-83F0-C0D50461B230}" type="pres">
      <dgm:prSet presAssocID="{492EC5ED-39B0-4438-B7DA-69894D5CFE65}" presName="parTrans" presStyleLbl="sibTrans2D1" presStyleIdx="4" presStyleCnt="6"/>
      <dgm:spPr/>
      <dgm:t>
        <a:bodyPr/>
        <a:lstStyle/>
        <a:p>
          <a:endParaRPr lang="ru-RU"/>
        </a:p>
      </dgm:t>
    </dgm:pt>
    <dgm:pt modelId="{9B0094F7-3BA1-4163-B4DB-E296B57A5164}" type="pres">
      <dgm:prSet presAssocID="{492EC5ED-39B0-4438-B7DA-69894D5CFE65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CE27EDE5-E152-4AE4-B1F8-2ADAE4A3C30B}" type="pres">
      <dgm:prSet presAssocID="{A5FA46B9-E642-4C99-8628-CACB658CF430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037F00-4073-46FA-A7F7-1D18DEE30135}" type="pres">
      <dgm:prSet presAssocID="{558CCAE1-FE17-42DB-84E6-4ABDD8A8B79B}" presName="parTrans" presStyleLbl="sibTrans2D1" presStyleIdx="5" presStyleCnt="6"/>
      <dgm:spPr/>
      <dgm:t>
        <a:bodyPr/>
        <a:lstStyle/>
        <a:p>
          <a:endParaRPr lang="ru-RU"/>
        </a:p>
      </dgm:t>
    </dgm:pt>
    <dgm:pt modelId="{6E3E0F45-1BED-49A9-94F1-E707786E043E}" type="pres">
      <dgm:prSet presAssocID="{558CCAE1-FE17-42DB-84E6-4ABDD8A8B79B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130FE6F0-BDDD-4830-97FC-9CA291700058}" type="pres">
      <dgm:prSet presAssocID="{1A007121-3357-4414-AC4B-5D5AE64A026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718BBF-2FA1-4216-A787-A549AE712832}" type="presOf" srcId="{558CCAE1-FE17-42DB-84E6-4ABDD8A8B79B}" destId="{B9037F00-4073-46FA-A7F7-1D18DEE30135}" srcOrd="0" destOrd="0" presId="urn:microsoft.com/office/officeart/2005/8/layout/radial5"/>
    <dgm:cxn modelId="{09434C38-1A0F-4D43-931A-1F931379FFC3}" srcId="{6D700B6A-5E7F-498A-B5F7-7DE972349111}" destId="{1A007121-3357-4414-AC4B-5D5AE64A0267}" srcOrd="5" destOrd="0" parTransId="{558CCAE1-FE17-42DB-84E6-4ABDD8A8B79B}" sibTransId="{D26D18EC-D2DB-4766-A408-BF2AAE330454}"/>
    <dgm:cxn modelId="{B5D76EB0-4558-4CD5-AA1E-0EA15AB43EA9}" type="presOf" srcId="{858F4A79-52CD-4181-9EF4-A332728E58DC}" destId="{E885CFBF-A5CC-4410-B68B-F035C752AE44}" srcOrd="1" destOrd="0" presId="urn:microsoft.com/office/officeart/2005/8/layout/radial5"/>
    <dgm:cxn modelId="{9547981B-75E1-4BC6-9F8F-83830F07FF05}" type="presOf" srcId="{524878DA-9F32-479D-9268-44A58C63143E}" destId="{04729DA4-459D-4E71-AD13-75D55E3AA7E2}" srcOrd="1" destOrd="0" presId="urn:microsoft.com/office/officeart/2005/8/layout/radial5"/>
    <dgm:cxn modelId="{0593A427-16C0-4FE1-99B0-58E681B7A3A6}" type="presOf" srcId="{1A007121-3357-4414-AC4B-5D5AE64A0267}" destId="{130FE6F0-BDDD-4830-97FC-9CA291700058}" srcOrd="0" destOrd="0" presId="urn:microsoft.com/office/officeart/2005/8/layout/radial5"/>
    <dgm:cxn modelId="{7A3DA972-F389-4F0B-B4CB-7D7A3BB7A660}" type="presOf" srcId="{492EC5ED-39B0-4438-B7DA-69894D5CFE65}" destId="{9B0094F7-3BA1-4163-B4DB-E296B57A5164}" srcOrd="1" destOrd="0" presId="urn:microsoft.com/office/officeart/2005/8/layout/radial5"/>
    <dgm:cxn modelId="{9A270AC3-B6FE-4DDC-9716-8147DC60B446}" type="presOf" srcId="{1D3500F8-BFDC-4C89-AA1E-AC3E4D4ECA5B}" destId="{1C59A054-697D-46C0-85B1-5A6E5808AB8B}" srcOrd="0" destOrd="0" presId="urn:microsoft.com/office/officeart/2005/8/layout/radial5"/>
    <dgm:cxn modelId="{7EF8A923-D1B4-4963-9F83-AEBD8991CB0F}" srcId="{EDA14B86-F75A-4ACF-90C8-FB7C5D01E826}" destId="{6D700B6A-5E7F-498A-B5F7-7DE972349111}" srcOrd="0" destOrd="0" parTransId="{3BEB63E4-8123-40C2-8D83-7304D466F3B2}" sibTransId="{F49CDBBA-B0B5-4383-84FC-0E74A0B5E29B}"/>
    <dgm:cxn modelId="{B689F29E-0109-4BAF-94D2-03550B9E222C}" type="presOf" srcId="{6D700B6A-5E7F-498A-B5F7-7DE972349111}" destId="{56CB48EB-48BB-4C7F-95A3-70C71E7A3908}" srcOrd="0" destOrd="0" presId="urn:microsoft.com/office/officeart/2005/8/layout/radial5"/>
    <dgm:cxn modelId="{ABFFDF7D-65A0-4E58-BEB9-99B9251A1382}" type="presOf" srcId="{389A297F-EA13-492E-8E14-AA8317504C76}" destId="{80942892-9745-4EDC-A4B5-55347F73F36F}" srcOrd="0" destOrd="0" presId="urn:microsoft.com/office/officeart/2005/8/layout/radial5"/>
    <dgm:cxn modelId="{207CCD7D-B79B-471C-894E-B90D05535496}" type="presOf" srcId="{A4FE5AB3-07DB-4B10-86B1-9C7147EE2F20}" destId="{7D8F2ADE-0C81-4AF6-AF4E-2BFCFEA53872}" srcOrd="0" destOrd="0" presId="urn:microsoft.com/office/officeart/2005/8/layout/radial5"/>
    <dgm:cxn modelId="{4E206C3F-EEA5-4647-9B39-C5F54046462F}" srcId="{6D700B6A-5E7F-498A-B5F7-7DE972349111}" destId="{389A297F-EA13-492E-8E14-AA8317504C76}" srcOrd="3" destOrd="0" parTransId="{7ED7987F-8289-4D7F-AD0C-4247DCD44BEF}" sibTransId="{BD03585E-46F6-460A-95E2-0126FF809A78}"/>
    <dgm:cxn modelId="{02FDBDBA-ABE2-46E4-B69F-55FE1BA23149}" type="presOf" srcId="{EE725F24-5467-4AE8-8B55-8A9EE4A234DB}" destId="{84281981-B09D-4E54-8F84-AFC52CE69CCD}" srcOrd="1" destOrd="0" presId="urn:microsoft.com/office/officeart/2005/8/layout/radial5"/>
    <dgm:cxn modelId="{BE315193-43B1-4133-B31C-A8159BC9E2BB}" type="presOf" srcId="{558CCAE1-FE17-42DB-84E6-4ABDD8A8B79B}" destId="{6E3E0F45-1BED-49A9-94F1-E707786E043E}" srcOrd="1" destOrd="0" presId="urn:microsoft.com/office/officeart/2005/8/layout/radial5"/>
    <dgm:cxn modelId="{4BEC2D42-3C30-4EBC-A3C0-471ADBF94B05}" srcId="{6D700B6A-5E7F-498A-B5F7-7DE972349111}" destId="{1D3500F8-BFDC-4C89-AA1E-AC3E4D4ECA5B}" srcOrd="0" destOrd="0" parTransId="{858F4A79-52CD-4181-9EF4-A332728E58DC}" sibTransId="{947FCE14-0B31-4C48-A1CD-844D36CC52A5}"/>
    <dgm:cxn modelId="{F63670F0-0E05-4885-A4F3-593209303472}" type="presOf" srcId="{8F4FB5F1-3D11-403C-B272-8055110ECAED}" destId="{1AE320AE-43F9-42D4-8782-720B1EF560A6}" srcOrd="0" destOrd="0" presId="urn:microsoft.com/office/officeart/2005/8/layout/radial5"/>
    <dgm:cxn modelId="{D7A648E8-6B5F-4B04-A6B8-EA30DD6D6A81}" type="presOf" srcId="{EDA14B86-F75A-4ACF-90C8-FB7C5D01E826}" destId="{E30F6E83-6030-41A2-8913-D72F92C72B22}" srcOrd="0" destOrd="0" presId="urn:microsoft.com/office/officeart/2005/8/layout/radial5"/>
    <dgm:cxn modelId="{B21575F0-6FC9-42CB-B84C-796C2A6AF474}" type="presOf" srcId="{7ED7987F-8289-4D7F-AD0C-4247DCD44BEF}" destId="{CF6BFB45-E02E-4D50-ADF1-74AEECC6A5C2}" srcOrd="1" destOrd="0" presId="urn:microsoft.com/office/officeart/2005/8/layout/radial5"/>
    <dgm:cxn modelId="{2539848D-F9DF-4125-BBA4-C9B8596C9F13}" type="presOf" srcId="{858F4A79-52CD-4181-9EF4-A332728E58DC}" destId="{2E63794C-FAA4-4E17-8310-D50C399C027C}" srcOrd="0" destOrd="0" presId="urn:microsoft.com/office/officeart/2005/8/layout/radial5"/>
    <dgm:cxn modelId="{7DC005A5-BE9D-4F6F-B5AC-218AB3879CA1}" srcId="{6D700B6A-5E7F-498A-B5F7-7DE972349111}" destId="{8F4FB5F1-3D11-403C-B272-8055110ECAED}" srcOrd="2" destOrd="0" parTransId="{EE725F24-5467-4AE8-8B55-8A9EE4A234DB}" sibTransId="{EB795CB8-D0DE-436C-BBAA-28B391343B81}"/>
    <dgm:cxn modelId="{F6626AE9-68A3-4FC9-87D5-9616F81303A9}" type="presOf" srcId="{492EC5ED-39B0-4438-B7DA-69894D5CFE65}" destId="{1D6EB36C-3CB5-455C-83F0-C0D50461B230}" srcOrd="0" destOrd="0" presId="urn:microsoft.com/office/officeart/2005/8/layout/radial5"/>
    <dgm:cxn modelId="{EA2AD83C-8EE0-4C14-B10F-1E0A3964CE8F}" type="presOf" srcId="{524878DA-9F32-479D-9268-44A58C63143E}" destId="{C3978EA4-6704-46C1-A3D7-5F14D637DAD3}" srcOrd="0" destOrd="0" presId="urn:microsoft.com/office/officeart/2005/8/layout/radial5"/>
    <dgm:cxn modelId="{6B48E991-CB52-4872-99AF-9981C685A9C0}" type="presOf" srcId="{A5FA46B9-E642-4C99-8628-CACB658CF430}" destId="{CE27EDE5-E152-4AE4-B1F8-2ADAE4A3C30B}" srcOrd="0" destOrd="0" presId="urn:microsoft.com/office/officeart/2005/8/layout/radial5"/>
    <dgm:cxn modelId="{954F2F96-4E96-4CE2-9605-A2DC5F90886E}" type="presOf" srcId="{7ED7987F-8289-4D7F-AD0C-4247DCD44BEF}" destId="{6D0C3A72-7F1F-483F-84D2-C8F32A8DFEB3}" srcOrd="0" destOrd="0" presId="urn:microsoft.com/office/officeart/2005/8/layout/radial5"/>
    <dgm:cxn modelId="{9FA702FD-1904-44E8-9A83-7E4141A3502E}" srcId="{6D700B6A-5E7F-498A-B5F7-7DE972349111}" destId="{A4FE5AB3-07DB-4B10-86B1-9C7147EE2F20}" srcOrd="1" destOrd="0" parTransId="{524878DA-9F32-479D-9268-44A58C63143E}" sibTransId="{B93C973D-6A7F-4E08-AF0D-40794B2C97CB}"/>
    <dgm:cxn modelId="{E5C2C133-B781-4BF9-959D-5A9BC6284FCA}" srcId="{6D700B6A-5E7F-498A-B5F7-7DE972349111}" destId="{A5FA46B9-E642-4C99-8628-CACB658CF430}" srcOrd="4" destOrd="0" parTransId="{492EC5ED-39B0-4438-B7DA-69894D5CFE65}" sibTransId="{8697698B-9068-43BE-8584-A5D1D5327943}"/>
    <dgm:cxn modelId="{47B4718A-6C58-4465-8514-DCDC967729DA}" type="presOf" srcId="{EE725F24-5467-4AE8-8B55-8A9EE4A234DB}" destId="{33596C47-190B-4033-84E8-D0819A7E15F1}" srcOrd="0" destOrd="0" presId="urn:microsoft.com/office/officeart/2005/8/layout/radial5"/>
    <dgm:cxn modelId="{94E0763A-D38A-49EA-82D9-9F3F64252919}" type="presParOf" srcId="{E30F6E83-6030-41A2-8913-D72F92C72B22}" destId="{56CB48EB-48BB-4C7F-95A3-70C71E7A3908}" srcOrd="0" destOrd="0" presId="urn:microsoft.com/office/officeart/2005/8/layout/radial5"/>
    <dgm:cxn modelId="{EF212B69-5DBC-4713-B6CC-C2B98CB149EE}" type="presParOf" srcId="{E30F6E83-6030-41A2-8913-D72F92C72B22}" destId="{2E63794C-FAA4-4E17-8310-D50C399C027C}" srcOrd="1" destOrd="0" presId="urn:microsoft.com/office/officeart/2005/8/layout/radial5"/>
    <dgm:cxn modelId="{6BCD5320-85E8-45C5-BE36-943C67308806}" type="presParOf" srcId="{2E63794C-FAA4-4E17-8310-D50C399C027C}" destId="{E885CFBF-A5CC-4410-B68B-F035C752AE44}" srcOrd="0" destOrd="0" presId="urn:microsoft.com/office/officeart/2005/8/layout/radial5"/>
    <dgm:cxn modelId="{228BC84F-E1EB-45E3-A95F-C7C5163B869D}" type="presParOf" srcId="{E30F6E83-6030-41A2-8913-D72F92C72B22}" destId="{1C59A054-697D-46C0-85B1-5A6E5808AB8B}" srcOrd="2" destOrd="0" presId="urn:microsoft.com/office/officeart/2005/8/layout/radial5"/>
    <dgm:cxn modelId="{356FE7E8-E21E-45EC-A428-867EC8CB9F07}" type="presParOf" srcId="{E30F6E83-6030-41A2-8913-D72F92C72B22}" destId="{C3978EA4-6704-46C1-A3D7-5F14D637DAD3}" srcOrd="3" destOrd="0" presId="urn:microsoft.com/office/officeart/2005/8/layout/radial5"/>
    <dgm:cxn modelId="{83DDD567-FAF2-444E-AA3D-871E28559038}" type="presParOf" srcId="{C3978EA4-6704-46C1-A3D7-5F14D637DAD3}" destId="{04729DA4-459D-4E71-AD13-75D55E3AA7E2}" srcOrd="0" destOrd="0" presId="urn:microsoft.com/office/officeart/2005/8/layout/radial5"/>
    <dgm:cxn modelId="{D8B4DAEF-E0AC-4B9F-B311-257CF4C5DF0B}" type="presParOf" srcId="{E30F6E83-6030-41A2-8913-D72F92C72B22}" destId="{7D8F2ADE-0C81-4AF6-AF4E-2BFCFEA53872}" srcOrd="4" destOrd="0" presId="urn:microsoft.com/office/officeart/2005/8/layout/radial5"/>
    <dgm:cxn modelId="{B3C2209E-D6BD-45E3-B508-2F1B759033AA}" type="presParOf" srcId="{E30F6E83-6030-41A2-8913-D72F92C72B22}" destId="{33596C47-190B-4033-84E8-D0819A7E15F1}" srcOrd="5" destOrd="0" presId="urn:microsoft.com/office/officeart/2005/8/layout/radial5"/>
    <dgm:cxn modelId="{86EFF9ED-A68D-4B62-8714-A842BA5F0182}" type="presParOf" srcId="{33596C47-190B-4033-84E8-D0819A7E15F1}" destId="{84281981-B09D-4E54-8F84-AFC52CE69CCD}" srcOrd="0" destOrd="0" presId="urn:microsoft.com/office/officeart/2005/8/layout/radial5"/>
    <dgm:cxn modelId="{4777C738-4175-4DC0-AC5D-FCE430DEAFF4}" type="presParOf" srcId="{E30F6E83-6030-41A2-8913-D72F92C72B22}" destId="{1AE320AE-43F9-42D4-8782-720B1EF560A6}" srcOrd="6" destOrd="0" presId="urn:microsoft.com/office/officeart/2005/8/layout/radial5"/>
    <dgm:cxn modelId="{0DEF806A-8052-46CC-9021-EE42A82BCC2D}" type="presParOf" srcId="{E30F6E83-6030-41A2-8913-D72F92C72B22}" destId="{6D0C3A72-7F1F-483F-84D2-C8F32A8DFEB3}" srcOrd="7" destOrd="0" presId="urn:microsoft.com/office/officeart/2005/8/layout/radial5"/>
    <dgm:cxn modelId="{E9E71F46-F992-4C23-8C49-7E1046AF78C1}" type="presParOf" srcId="{6D0C3A72-7F1F-483F-84D2-C8F32A8DFEB3}" destId="{CF6BFB45-E02E-4D50-ADF1-74AEECC6A5C2}" srcOrd="0" destOrd="0" presId="urn:microsoft.com/office/officeart/2005/8/layout/radial5"/>
    <dgm:cxn modelId="{A3962FBF-ABF8-4ADC-B5F6-E07131B450E3}" type="presParOf" srcId="{E30F6E83-6030-41A2-8913-D72F92C72B22}" destId="{80942892-9745-4EDC-A4B5-55347F73F36F}" srcOrd="8" destOrd="0" presId="urn:microsoft.com/office/officeart/2005/8/layout/radial5"/>
    <dgm:cxn modelId="{59A58BB6-DB18-409A-B45D-8C759D32C499}" type="presParOf" srcId="{E30F6E83-6030-41A2-8913-D72F92C72B22}" destId="{1D6EB36C-3CB5-455C-83F0-C0D50461B230}" srcOrd="9" destOrd="0" presId="urn:microsoft.com/office/officeart/2005/8/layout/radial5"/>
    <dgm:cxn modelId="{4CC44FF0-28A0-4C05-8927-FD980CD1BE88}" type="presParOf" srcId="{1D6EB36C-3CB5-455C-83F0-C0D50461B230}" destId="{9B0094F7-3BA1-4163-B4DB-E296B57A5164}" srcOrd="0" destOrd="0" presId="urn:microsoft.com/office/officeart/2005/8/layout/radial5"/>
    <dgm:cxn modelId="{BA752CD6-74AD-49EF-82F1-0AF17B36BB3F}" type="presParOf" srcId="{E30F6E83-6030-41A2-8913-D72F92C72B22}" destId="{CE27EDE5-E152-4AE4-B1F8-2ADAE4A3C30B}" srcOrd="10" destOrd="0" presId="urn:microsoft.com/office/officeart/2005/8/layout/radial5"/>
    <dgm:cxn modelId="{5991BE3D-97B4-4AAC-AB4A-54F7E6497D63}" type="presParOf" srcId="{E30F6E83-6030-41A2-8913-D72F92C72B22}" destId="{B9037F00-4073-46FA-A7F7-1D18DEE30135}" srcOrd="11" destOrd="0" presId="urn:microsoft.com/office/officeart/2005/8/layout/radial5"/>
    <dgm:cxn modelId="{B8CB1692-3FB3-4FFC-8E0D-BF39CD453242}" type="presParOf" srcId="{B9037F00-4073-46FA-A7F7-1D18DEE30135}" destId="{6E3E0F45-1BED-49A9-94F1-E707786E043E}" srcOrd="0" destOrd="0" presId="urn:microsoft.com/office/officeart/2005/8/layout/radial5"/>
    <dgm:cxn modelId="{148BA7DA-E631-491B-B1E2-6EA3ECCD348B}" type="presParOf" srcId="{E30F6E83-6030-41A2-8913-D72F92C72B22}" destId="{130FE6F0-BDDD-4830-97FC-9CA291700058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B48EB-48BB-4C7F-95A3-70C71E7A3908}">
      <dsp:nvSpPr>
        <dsp:cNvPr id="0" name=""/>
        <dsp:cNvSpPr/>
      </dsp:nvSpPr>
      <dsp:spPr>
        <a:xfrm>
          <a:off x="3045951" y="2256367"/>
          <a:ext cx="1607944" cy="160794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LOOK</a:t>
          </a:r>
          <a:endParaRPr lang="ru-RU" sz="3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81429" y="2491845"/>
        <a:ext cx="1136988" cy="1136988"/>
      </dsp:txXfrm>
    </dsp:sp>
    <dsp:sp modelId="{2E63794C-FAA4-4E17-8310-D50C399C027C}">
      <dsp:nvSpPr>
        <dsp:cNvPr id="0" name=""/>
        <dsp:cNvSpPr/>
      </dsp:nvSpPr>
      <dsp:spPr>
        <a:xfrm rot="16200000">
          <a:off x="3679063" y="1670310"/>
          <a:ext cx="341721" cy="5467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3730321" y="1830908"/>
        <a:ext cx="239205" cy="328021"/>
      </dsp:txXfrm>
    </dsp:sp>
    <dsp:sp modelId="{1C59A054-697D-46C0-85B1-5A6E5808AB8B}">
      <dsp:nvSpPr>
        <dsp:cNvPr id="0" name=""/>
        <dsp:cNvSpPr/>
      </dsp:nvSpPr>
      <dsp:spPr>
        <a:xfrm>
          <a:off x="3045951" y="3666"/>
          <a:ext cx="1607944" cy="1607944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FOR</a:t>
          </a:r>
          <a:endParaRPr lang="ru-RU" sz="2600" kern="1200" dirty="0">
            <a:solidFill>
              <a:schemeClr val="tx1"/>
            </a:solidFill>
          </a:endParaRPr>
        </a:p>
      </dsp:txBody>
      <dsp:txXfrm>
        <a:off x="3281429" y="239144"/>
        <a:ext cx="1136988" cy="1136988"/>
      </dsp:txXfrm>
    </dsp:sp>
    <dsp:sp modelId="{C3978EA4-6704-46C1-A3D7-5F14D637DAD3}">
      <dsp:nvSpPr>
        <dsp:cNvPr id="0" name=""/>
        <dsp:cNvSpPr/>
      </dsp:nvSpPr>
      <dsp:spPr>
        <a:xfrm rot="19800000">
          <a:off x="4616516" y="2274984"/>
          <a:ext cx="240454" cy="5467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shade val="51000"/>
                <a:satMod val="130000"/>
              </a:schemeClr>
            </a:gs>
            <a:gs pos="80000">
              <a:schemeClr val="accent5">
                <a:hueOff val="-1986775"/>
                <a:satOff val="7962"/>
                <a:lumOff val="1726"/>
                <a:alphaOff val="0"/>
                <a:shade val="93000"/>
                <a:satMod val="13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4621348" y="2402358"/>
        <a:ext cx="168318" cy="328021"/>
      </dsp:txXfrm>
    </dsp:sp>
    <dsp:sp modelId="{7D8F2ADE-0C81-4AF6-AF4E-2BFCFEA53872}">
      <dsp:nvSpPr>
        <dsp:cNvPr id="0" name=""/>
        <dsp:cNvSpPr/>
      </dsp:nvSpPr>
      <dsp:spPr>
        <a:xfrm>
          <a:off x="4703808" y="1130017"/>
          <a:ext cx="2194023" cy="1607944"/>
        </a:xfrm>
        <a:prstGeom prst="ellipse">
          <a:avLst/>
        </a:prstGeom>
        <a:gradFill rotWithShape="0">
          <a:gsLst>
            <a:gs pos="0">
              <a:schemeClr val="accent5">
                <a:hueOff val="-1986775"/>
                <a:satOff val="7962"/>
                <a:lumOff val="1726"/>
                <a:alphaOff val="0"/>
                <a:shade val="51000"/>
                <a:satMod val="130000"/>
              </a:schemeClr>
            </a:gs>
            <a:gs pos="80000">
              <a:schemeClr val="accent5">
                <a:hueOff val="-1986775"/>
                <a:satOff val="7962"/>
                <a:lumOff val="1726"/>
                <a:alphaOff val="0"/>
                <a:shade val="93000"/>
                <a:satMod val="130000"/>
              </a:schemeClr>
            </a:gs>
            <a:gs pos="100000">
              <a:schemeClr val="accent5">
                <a:hueOff val="-1986775"/>
                <a:satOff val="7962"/>
                <a:lumOff val="17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tx1"/>
              </a:solidFill>
              <a:effectLst/>
            </a:rPr>
            <a:t>FORWAD TO</a:t>
          </a:r>
          <a:endParaRPr lang="ru-RU" sz="2000" b="0" kern="1200" dirty="0">
            <a:solidFill>
              <a:schemeClr val="tx1"/>
            </a:solidFill>
            <a:effectLst/>
          </a:endParaRPr>
        </a:p>
      </dsp:txBody>
      <dsp:txXfrm>
        <a:off x="5025115" y="1365495"/>
        <a:ext cx="1551409" cy="1136988"/>
      </dsp:txXfrm>
    </dsp:sp>
    <dsp:sp modelId="{33596C47-190B-4033-84E8-D0819A7E15F1}">
      <dsp:nvSpPr>
        <dsp:cNvPr id="0" name=""/>
        <dsp:cNvSpPr/>
      </dsp:nvSpPr>
      <dsp:spPr>
        <a:xfrm rot="1800000">
          <a:off x="4646136" y="3345329"/>
          <a:ext cx="341721" cy="5467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shade val="51000"/>
                <a:satMod val="130000"/>
              </a:schemeClr>
            </a:gs>
            <a:gs pos="80000">
              <a:schemeClr val="accent5">
                <a:hueOff val="-3973551"/>
                <a:satOff val="15924"/>
                <a:lumOff val="3451"/>
                <a:alphaOff val="0"/>
                <a:shade val="93000"/>
                <a:satMod val="13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4653003" y="3429040"/>
        <a:ext cx="239205" cy="328021"/>
      </dsp:txXfrm>
    </dsp:sp>
    <dsp:sp modelId="{1AE320AE-43F9-42D4-8782-720B1EF560A6}">
      <dsp:nvSpPr>
        <dsp:cNvPr id="0" name=""/>
        <dsp:cNvSpPr/>
      </dsp:nvSpPr>
      <dsp:spPr>
        <a:xfrm>
          <a:off x="4996848" y="3382718"/>
          <a:ext cx="1607944" cy="1607944"/>
        </a:xfrm>
        <a:prstGeom prst="ellipse">
          <a:avLst/>
        </a:prstGeom>
        <a:gradFill rotWithShape="0">
          <a:gsLst>
            <a:gs pos="0">
              <a:schemeClr val="accent5">
                <a:hueOff val="-3973551"/>
                <a:satOff val="15924"/>
                <a:lumOff val="3451"/>
                <a:alphaOff val="0"/>
                <a:shade val="51000"/>
                <a:satMod val="130000"/>
              </a:schemeClr>
            </a:gs>
            <a:gs pos="80000">
              <a:schemeClr val="accent5">
                <a:hueOff val="-3973551"/>
                <a:satOff val="15924"/>
                <a:lumOff val="3451"/>
                <a:alphaOff val="0"/>
                <a:shade val="93000"/>
                <a:satMod val="130000"/>
              </a:schemeClr>
            </a:gs>
            <a:gs pos="100000">
              <a:schemeClr val="accent5">
                <a:hueOff val="-3973551"/>
                <a:satOff val="15924"/>
                <a:lumOff val="3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DOWN ON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5232326" y="3618196"/>
        <a:ext cx="1136988" cy="1136988"/>
      </dsp:txXfrm>
    </dsp:sp>
    <dsp:sp modelId="{6D0C3A72-7F1F-483F-84D2-C8F32A8DFEB3}">
      <dsp:nvSpPr>
        <dsp:cNvPr id="0" name=""/>
        <dsp:cNvSpPr/>
      </dsp:nvSpPr>
      <dsp:spPr>
        <a:xfrm rot="5400000">
          <a:off x="3679063" y="3903668"/>
          <a:ext cx="341721" cy="5467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shade val="51000"/>
                <a:satMod val="130000"/>
              </a:schemeClr>
            </a:gs>
            <a:gs pos="80000">
              <a:schemeClr val="accent5">
                <a:hueOff val="-5960326"/>
                <a:satOff val="23887"/>
                <a:lumOff val="5177"/>
                <a:alphaOff val="0"/>
                <a:shade val="93000"/>
                <a:satMod val="13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3730321" y="3961750"/>
        <a:ext cx="239205" cy="328021"/>
      </dsp:txXfrm>
    </dsp:sp>
    <dsp:sp modelId="{80942892-9745-4EDC-A4B5-55347F73F36F}">
      <dsp:nvSpPr>
        <dsp:cNvPr id="0" name=""/>
        <dsp:cNvSpPr/>
      </dsp:nvSpPr>
      <dsp:spPr>
        <a:xfrm>
          <a:off x="3045951" y="4509068"/>
          <a:ext cx="1607944" cy="1607944"/>
        </a:xfrm>
        <a:prstGeom prst="ellipse">
          <a:avLst/>
        </a:prstGeom>
        <a:gradFill rotWithShape="0">
          <a:gsLst>
            <a:gs pos="0">
              <a:schemeClr val="accent5">
                <a:hueOff val="-5960326"/>
                <a:satOff val="23887"/>
                <a:lumOff val="5177"/>
                <a:alphaOff val="0"/>
                <a:shade val="51000"/>
                <a:satMod val="130000"/>
              </a:schemeClr>
            </a:gs>
            <a:gs pos="80000">
              <a:schemeClr val="accent5">
                <a:hueOff val="-5960326"/>
                <a:satOff val="23887"/>
                <a:lumOff val="5177"/>
                <a:alphaOff val="0"/>
                <a:shade val="93000"/>
                <a:satMod val="130000"/>
              </a:schemeClr>
            </a:gs>
            <a:gs pos="100000">
              <a:schemeClr val="accent5">
                <a:hueOff val="-5960326"/>
                <a:satOff val="23887"/>
                <a:lumOff val="5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UP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3281429" y="4744546"/>
        <a:ext cx="1136988" cy="1136988"/>
      </dsp:txXfrm>
    </dsp:sp>
    <dsp:sp modelId="{1D6EB36C-3CB5-455C-83F0-C0D50461B230}">
      <dsp:nvSpPr>
        <dsp:cNvPr id="0" name=""/>
        <dsp:cNvSpPr/>
      </dsp:nvSpPr>
      <dsp:spPr>
        <a:xfrm rot="9000000">
          <a:off x="2711990" y="3345329"/>
          <a:ext cx="341721" cy="5467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shade val="51000"/>
                <a:satMod val="130000"/>
              </a:schemeClr>
            </a:gs>
            <a:gs pos="80000">
              <a:schemeClr val="accent5">
                <a:hueOff val="-7947101"/>
                <a:satOff val="31849"/>
                <a:lumOff val="6902"/>
                <a:alphaOff val="0"/>
                <a:shade val="93000"/>
                <a:satMod val="13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2807639" y="3429040"/>
        <a:ext cx="239205" cy="328021"/>
      </dsp:txXfrm>
    </dsp:sp>
    <dsp:sp modelId="{CE27EDE5-E152-4AE4-B1F8-2ADAE4A3C30B}">
      <dsp:nvSpPr>
        <dsp:cNvPr id="0" name=""/>
        <dsp:cNvSpPr/>
      </dsp:nvSpPr>
      <dsp:spPr>
        <a:xfrm>
          <a:off x="1095055" y="3382718"/>
          <a:ext cx="1607944" cy="1607944"/>
        </a:xfrm>
        <a:prstGeom prst="ellipse">
          <a:avLst/>
        </a:prstGeom>
        <a:gradFill rotWithShape="0">
          <a:gsLst>
            <a:gs pos="0">
              <a:schemeClr val="accent5">
                <a:hueOff val="-7947101"/>
                <a:satOff val="31849"/>
                <a:lumOff val="6902"/>
                <a:alphaOff val="0"/>
                <a:shade val="51000"/>
                <a:satMod val="130000"/>
              </a:schemeClr>
            </a:gs>
            <a:gs pos="80000">
              <a:schemeClr val="accent5">
                <a:hueOff val="-7947101"/>
                <a:satOff val="31849"/>
                <a:lumOff val="6902"/>
                <a:alphaOff val="0"/>
                <a:shade val="93000"/>
                <a:satMod val="130000"/>
              </a:schemeClr>
            </a:gs>
            <a:gs pos="100000">
              <a:schemeClr val="accent5">
                <a:hueOff val="-7947101"/>
                <a:satOff val="31849"/>
                <a:lumOff val="69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OUT FOR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330533" y="3618196"/>
        <a:ext cx="1136988" cy="1136988"/>
      </dsp:txXfrm>
    </dsp:sp>
    <dsp:sp modelId="{B9037F00-4073-46FA-A7F7-1D18DEE30135}">
      <dsp:nvSpPr>
        <dsp:cNvPr id="0" name=""/>
        <dsp:cNvSpPr/>
      </dsp:nvSpPr>
      <dsp:spPr>
        <a:xfrm rot="12600000">
          <a:off x="2711990" y="2228649"/>
          <a:ext cx="341721" cy="5467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2807639" y="2363618"/>
        <a:ext cx="239205" cy="328021"/>
      </dsp:txXfrm>
    </dsp:sp>
    <dsp:sp modelId="{130FE6F0-BDDD-4830-97FC-9CA291700058}">
      <dsp:nvSpPr>
        <dsp:cNvPr id="0" name=""/>
        <dsp:cNvSpPr/>
      </dsp:nvSpPr>
      <dsp:spPr>
        <a:xfrm>
          <a:off x="1095055" y="1130017"/>
          <a:ext cx="1607944" cy="1607944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AFTER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330533" y="1365495"/>
        <a:ext cx="1136988" cy="1136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E93-7156-4B37-B61B-BDB764E587E6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5E58-ADB2-477E-A4A1-BA6248BDE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50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E93-7156-4B37-B61B-BDB764E587E6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5E58-ADB2-477E-A4A1-BA6248BDE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025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E93-7156-4B37-B61B-BDB764E587E6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5E58-ADB2-477E-A4A1-BA6248BDE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27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E93-7156-4B37-B61B-BDB764E587E6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5E58-ADB2-477E-A4A1-BA6248BDE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7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E93-7156-4B37-B61B-BDB764E587E6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5E58-ADB2-477E-A4A1-BA6248BDE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59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E93-7156-4B37-B61B-BDB764E587E6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5E58-ADB2-477E-A4A1-BA6248BDE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46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E93-7156-4B37-B61B-BDB764E587E6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5E58-ADB2-477E-A4A1-BA6248BDE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76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E93-7156-4B37-B61B-BDB764E587E6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5E58-ADB2-477E-A4A1-BA6248BDE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305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E93-7156-4B37-B61B-BDB764E587E6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5E58-ADB2-477E-A4A1-BA6248BDE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828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E93-7156-4B37-B61B-BDB764E587E6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5E58-ADB2-477E-A4A1-BA6248BDE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11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1AE93-7156-4B37-B61B-BDB764E587E6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5E58-ADB2-477E-A4A1-BA6248BDE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71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1AE93-7156-4B37-B61B-BDB764E587E6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B5E58-ADB2-477E-A4A1-BA6248BDE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634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8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81995589"/>
              </p:ext>
            </p:extLst>
          </p:nvPr>
        </p:nvGraphicFramePr>
        <p:xfrm>
          <a:off x="683568" y="404664"/>
          <a:ext cx="7992888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7-конечная звезда 4">
            <a:hlinkClick r:id="rId7" action="ppaction://hlinksldjump"/>
          </p:cNvPr>
          <p:cNvSpPr/>
          <p:nvPr/>
        </p:nvSpPr>
        <p:spPr>
          <a:xfrm>
            <a:off x="7560332" y="5658764"/>
            <a:ext cx="972108" cy="982271"/>
          </a:xfrm>
          <a:prstGeom prst="star7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609876" y="6066433"/>
            <a:ext cx="882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hlinkClick r:id="rId7" action="ppaction://hlinksldjump"/>
              </a:rPr>
              <a:t>Exercises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75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548680"/>
            <a:ext cx="5184576" cy="72008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FORWAD TO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ожидать с нетерпением; </a:t>
            </a:r>
            <a:endParaRPr lang="en-US" dirty="0" smtClean="0"/>
          </a:p>
          <a:p>
            <a:r>
              <a:rPr lang="ru-RU" dirty="0" smtClean="0"/>
              <a:t>предвкушать (что-л.)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q-AL" sz="3600" i="1" dirty="0" smtClean="0"/>
              <a:t>I'm </a:t>
            </a:r>
            <a:r>
              <a:rPr lang="sq-AL" sz="3600" i="1" u="sng" dirty="0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forward to </a:t>
            </a:r>
            <a:r>
              <a:rPr lang="sq-AL" sz="3600" i="1" dirty="0" smtClean="0"/>
              <a:t>some warmer weather after this bitter winter. </a:t>
            </a:r>
            <a:endParaRPr lang="en-US" sz="3600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sq-AL" dirty="0" smtClean="0"/>
              <a:t>— </a:t>
            </a:r>
            <a:r>
              <a:rPr lang="ru-RU" dirty="0" smtClean="0"/>
              <a:t>Я надеюсь, что теперь будет потеплее, после такой суровой зимы.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51520" y="260648"/>
            <a:ext cx="1080120" cy="504056"/>
          </a:xfrm>
          <a:prstGeom prst="leftArrow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70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548680"/>
            <a:ext cx="5184576" cy="72008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UP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628800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искать (что-л. в справочнике) 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sq-AL" sz="3600" i="1" dirty="0" smtClean="0"/>
              <a:t>If you don't know the meaning of a word, </a:t>
            </a:r>
            <a:r>
              <a:rPr lang="sq-AL" sz="3600" i="1" u="sng" dirty="0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it up</a:t>
            </a:r>
            <a:r>
              <a:rPr lang="sq-AL" sz="3600" i="1" dirty="0" smtClean="0"/>
              <a:t> in a dictionary.</a:t>
            </a:r>
            <a:endParaRPr lang="en-US" sz="3600" i="1" dirty="0" smtClean="0"/>
          </a:p>
          <a:p>
            <a:r>
              <a:rPr lang="sq-AL" sz="3200" dirty="0" smtClean="0"/>
              <a:t> </a:t>
            </a:r>
            <a:endParaRPr lang="en-US" sz="3200" dirty="0" smtClean="0"/>
          </a:p>
          <a:p>
            <a:r>
              <a:rPr lang="sq-AL" sz="3200" dirty="0" smtClean="0"/>
              <a:t>— </a:t>
            </a:r>
            <a:r>
              <a:rPr lang="ru-RU" sz="3200" dirty="0" smtClean="0"/>
              <a:t>Если не знаешь, что значит слово, посмотри его в словаре.</a:t>
            </a:r>
            <a:endParaRPr lang="ru-RU" sz="3200" dirty="0"/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251520" y="260648"/>
            <a:ext cx="1080120" cy="504056"/>
          </a:xfrm>
          <a:prstGeom prst="leftArrow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56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548680"/>
            <a:ext cx="5184576" cy="72008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628800"/>
            <a:ext cx="79208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искать (кого-л. / что-л.) 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sq-AL" sz="3600" i="1" dirty="0" smtClean="0"/>
              <a:t>What are you </a:t>
            </a:r>
            <a:r>
              <a:rPr lang="sq-AL" sz="3600" i="1" u="sng" dirty="0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for</a:t>
            </a:r>
            <a:r>
              <a:rPr lang="sq-AL" sz="3600" i="1" dirty="0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q-AL" sz="3600" i="1" dirty="0" smtClean="0"/>
              <a:t>here? </a:t>
            </a:r>
            <a:endParaRPr lang="en-US" sz="3600" i="1" dirty="0" smtClean="0"/>
          </a:p>
          <a:p>
            <a:endParaRPr lang="en-US" sz="3200" dirty="0"/>
          </a:p>
          <a:p>
            <a:r>
              <a:rPr lang="sq-AL" sz="3200" dirty="0" smtClean="0"/>
              <a:t>— </a:t>
            </a:r>
            <a:r>
              <a:rPr lang="ru-RU" sz="3200" dirty="0" smtClean="0"/>
              <a:t>Что ты здесь ищешь?</a:t>
            </a:r>
            <a:endParaRPr lang="ru-RU" sz="32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51520" y="260648"/>
            <a:ext cx="1080120" cy="504056"/>
          </a:xfrm>
          <a:prstGeom prst="leftArrow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17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548680"/>
            <a:ext cx="5184576" cy="72008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DOWN ON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628800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смотреть свысока на (кого-л.), </a:t>
            </a:r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презирать </a:t>
            </a:r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3200" dirty="0"/>
          </a:p>
          <a:p>
            <a:r>
              <a:rPr lang="sq-AL" sz="3200" i="1" dirty="0" smtClean="0"/>
              <a:t>She</a:t>
            </a:r>
            <a:r>
              <a:rPr lang="sq-AL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q-AL" sz="3200" i="1" u="sng" dirty="0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looked down on</a:t>
            </a:r>
            <a:r>
              <a:rPr lang="sq-AL" sz="3200" i="1" dirty="0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q-AL" sz="3200" i="1" dirty="0" smtClean="0"/>
              <a:t>Jim and thought he was not worthy of her daughter. </a:t>
            </a:r>
            <a:endParaRPr lang="en-US" sz="3200" i="1" dirty="0" smtClean="0"/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sq-AL" sz="3200" dirty="0" smtClean="0"/>
              <a:t>— </a:t>
            </a:r>
            <a:r>
              <a:rPr lang="ru-RU" sz="3200" dirty="0" smtClean="0"/>
              <a:t>Она смотрела на Джима свысока и считала, что он недостоин её дочери.</a:t>
            </a:r>
            <a:endParaRPr lang="ru-RU" sz="32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51520" y="260648"/>
            <a:ext cx="1080120" cy="504056"/>
          </a:xfrm>
          <a:prstGeom prst="leftArrow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17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548680"/>
            <a:ext cx="5184576" cy="72008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OUT FOR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628800"/>
            <a:ext cx="842493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быть настороже </a:t>
            </a:r>
          </a:p>
          <a:p>
            <a:endParaRPr lang="ru-RU" sz="3200" i="1" u="sng" dirty="0" smtClean="0">
              <a:solidFill>
                <a:srgbClr val="F1F4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i="1" u="sng" dirty="0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</a:t>
            </a:r>
            <a:r>
              <a:rPr lang="en-US" sz="3600" i="1" u="sng" dirty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out for</a:t>
            </a:r>
            <a:r>
              <a:rPr lang="en-US" sz="3600" i="1" dirty="0"/>
              <a:t> him, I warn you!</a:t>
            </a:r>
            <a:endParaRPr lang="ru-RU" sz="3600" i="1" dirty="0" smtClean="0"/>
          </a:p>
          <a:p>
            <a:r>
              <a:rPr lang="ru-RU" sz="3200" dirty="0" smtClean="0"/>
              <a:t>— Берегитесь его, я вас предупреждаю!</a:t>
            </a:r>
            <a:endParaRPr lang="ru-RU" sz="3200" dirty="0"/>
          </a:p>
          <a:p>
            <a:pPr marL="457200" indent="-457200">
              <a:buFont typeface="Arial" pitchFamily="34" charset="0"/>
              <a:buChar char="•"/>
            </a:pPr>
            <a:endParaRPr lang="ru-RU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подыскивать, выискивать (кого-л. / что-л.) </a:t>
            </a:r>
          </a:p>
          <a:p>
            <a:endParaRPr lang="ru-RU" sz="3200" dirty="0" smtClean="0"/>
          </a:p>
          <a:p>
            <a:r>
              <a:rPr lang="en-US" sz="3600" i="1" dirty="0" smtClean="0"/>
              <a:t>I’m</a:t>
            </a:r>
            <a:r>
              <a:rPr lang="ru-RU" sz="3600" i="1" dirty="0" smtClean="0"/>
              <a:t> </a:t>
            </a:r>
            <a:r>
              <a:rPr lang="ru-RU" sz="3600" i="1" u="sng" dirty="0" err="1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</a:t>
            </a:r>
            <a:r>
              <a:rPr lang="en-US" sz="3600" i="1" u="sng" dirty="0" err="1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ru-RU" sz="3600" i="1" u="sng" dirty="0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u="sng" dirty="0" err="1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</a:t>
            </a:r>
            <a:r>
              <a:rPr lang="ru-RU" sz="3600" i="1" u="sng" dirty="0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u="sng" dirty="0" err="1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ru-RU" sz="3600" i="1" u="sng" dirty="0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i="1" dirty="0" smtClean="0"/>
              <a:t>a house</a:t>
            </a:r>
            <a:r>
              <a:rPr lang="en-US" sz="3600" i="1" dirty="0" smtClean="0"/>
              <a:t> to buy.</a:t>
            </a:r>
            <a:r>
              <a:rPr lang="ru-RU" sz="3600" i="1" dirty="0" smtClean="0"/>
              <a:t> </a:t>
            </a:r>
          </a:p>
          <a:p>
            <a:r>
              <a:rPr lang="ru-RU" sz="3200" dirty="0" smtClean="0"/>
              <a:t>— Я присматриваю дом для покупки.</a:t>
            </a:r>
            <a:endParaRPr lang="ru-RU" sz="32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51520" y="260648"/>
            <a:ext cx="1080120" cy="504056"/>
          </a:xfrm>
          <a:prstGeom prst="leftArrow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9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548680"/>
            <a:ext cx="5184576" cy="720080"/>
          </a:xfr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AFTER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628800"/>
            <a:ext cx="792088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/>
              <a:t>п</a:t>
            </a:r>
            <a:r>
              <a:rPr lang="ru-RU" sz="3200" dirty="0" smtClean="0"/>
              <a:t>рисматривать (за к-л.),  </a:t>
            </a:r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3200" dirty="0"/>
          </a:p>
          <a:p>
            <a:r>
              <a:rPr lang="en-US" sz="3600" dirty="0" smtClean="0"/>
              <a:t>My mother stays at home to </a:t>
            </a:r>
            <a:r>
              <a:rPr lang="en-US" sz="3600" u="sng" dirty="0" smtClean="0">
                <a:solidFill>
                  <a:srgbClr val="F1F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after </a:t>
            </a:r>
            <a:r>
              <a:rPr lang="en-US" sz="3600" dirty="0" smtClean="0"/>
              <a:t> my brother when he is ill.</a:t>
            </a:r>
            <a:endParaRPr lang="en-US" sz="3600" dirty="0"/>
          </a:p>
          <a:p>
            <a:endParaRPr lang="en-US" sz="3200" dirty="0" smtClean="0"/>
          </a:p>
          <a:p>
            <a:r>
              <a:rPr lang="sq-AL" sz="3200" dirty="0" smtClean="0"/>
              <a:t>— </a:t>
            </a:r>
            <a:r>
              <a:rPr lang="ru-RU" sz="3200" dirty="0" smtClean="0"/>
              <a:t>Моя мама остается дома присматривать за моим братом, когда он болен.</a:t>
            </a:r>
            <a:endParaRPr lang="ru-RU" sz="32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51520" y="260648"/>
            <a:ext cx="1080120" cy="504056"/>
          </a:xfrm>
          <a:prstGeom prst="leftArrow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9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ru-RU" dirty="0" smtClean="0"/>
              <a:t>Используйте правильный фразовый глагол: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63023"/>
            <a:ext cx="7488832" cy="50405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Я </a:t>
            </a:r>
            <a:r>
              <a:rPr lang="ru-RU" sz="2800" u="sng" dirty="0" smtClean="0"/>
              <a:t>презираю</a:t>
            </a:r>
            <a:r>
              <a:rPr lang="ru-RU" sz="2800" dirty="0" smtClean="0"/>
              <a:t> жадных и безответственных людей.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Мы с </a:t>
            </a:r>
            <a:r>
              <a:rPr lang="ru-RU" sz="2800" u="sng" dirty="0" smtClean="0"/>
              <a:t>нетерпеньем ждали </a:t>
            </a:r>
            <a:r>
              <a:rPr lang="ru-RU" sz="2800" dirty="0" smtClean="0"/>
              <a:t>его возвращения.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 В метро следует </a:t>
            </a:r>
            <a:r>
              <a:rPr lang="ru-RU" sz="2800" u="sng" dirty="0" smtClean="0"/>
              <a:t>опасаться</a:t>
            </a:r>
            <a:r>
              <a:rPr lang="ru-RU" sz="2800" dirty="0" smtClean="0"/>
              <a:t> карманников.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Он заносчивый и </a:t>
            </a:r>
            <a:r>
              <a:rPr lang="ru-RU" sz="2800" u="sng" dirty="0" smtClean="0"/>
              <a:t>смотрит на всех свысока</a:t>
            </a:r>
            <a:r>
              <a:rPr lang="ru-RU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Я люблю </a:t>
            </a:r>
            <a:r>
              <a:rPr lang="ru-RU" sz="2800" u="sng" dirty="0" smtClean="0"/>
              <a:t>присматривать</a:t>
            </a:r>
            <a:r>
              <a:rPr lang="ru-RU" sz="2800" dirty="0" smtClean="0"/>
              <a:t> за своей младшей сестрой.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Вчера я весь вечер </a:t>
            </a:r>
            <a:r>
              <a:rPr lang="ru-RU" sz="2800" u="sng" dirty="0" smtClean="0"/>
              <a:t>искал</a:t>
            </a:r>
            <a:r>
              <a:rPr lang="ru-RU" sz="2800" dirty="0" smtClean="0"/>
              <a:t> свои документы.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u="sng" dirty="0" smtClean="0"/>
              <a:t>Найди</a:t>
            </a:r>
            <a:r>
              <a:rPr lang="ru-RU" sz="2800" dirty="0" smtClean="0"/>
              <a:t> эту информацию в справочнике.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Вам следует </a:t>
            </a:r>
            <a:r>
              <a:rPr lang="ru-RU" sz="2800" u="sng" dirty="0" smtClean="0"/>
              <a:t>подыскать</a:t>
            </a:r>
            <a:r>
              <a:rPr lang="ru-RU" sz="2800" dirty="0" smtClean="0"/>
              <a:t> себе новую работу.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798035"/>
            <a:ext cx="154766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00"/>
                </a:solidFill>
              </a:rPr>
              <a:t>Look down on</a:t>
            </a:r>
          </a:p>
          <a:p>
            <a:endParaRPr lang="en-US" sz="1600" b="1" dirty="0" smtClean="0">
              <a:solidFill>
                <a:srgbClr val="FFFF00"/>
              </a:solidFill>
            </a:endParaRPr>
          </a:p>
          <a:p>
            <a:endParaRPr lang="en-US" sz="2400" b="1" dirty="0" smtClean="0">
              <a:solidFill>
                <a:srgbClr val="FFFF00"/>
              </a:solidFill>
            </a:endParaRPr>
          </a:p>
          <a:p>
            <a:r>
              <a:rPr lang="en-US" sz="1600" b="1" dirty="0" smtClean="0">
                <a:solidFill>
                  <a:srgbClr val="FFFF00"/>
                </a:solidFill>
              </a:rPr>
              <a:t>Look forward to</a:t>
            </a:r>
          </a:p>
          <a:p>
            <a:endParaRPr lang="en-US" sz="2400" b="1" dirty="0" smtClean="0">
              <a:solidFill>
                <a:srgbClr val="FFFF00"/>
              </a:solidFill>
            </a:endParaRPr>
          </a:p>
          <a:p>
            <a:r>
              <a:rPr lang="en-US" sz="1600" b="1" dirty="0" smtClean="0">
                <a:solidFill>
                  <a:srgbClr val="FFFF00"/>
                </a:solidFill>
              </a:rPr>
              <a:t>Look out for</a:t>
            </a:r>
          </a:p>
          <a:p>
            <a:endParaRPr lang="en-US" sz="1600" b="1" dirty="0" smtClean="0">
              <a:solidFill>
                <a:srgbClr val="FFFF00"/>
              </a:solidFill>
            </a:endParaRPr>
          </a:p>
          <a:p>
            <a:r>
              <a:rPr lang="en-US" sz="1600" b="1" dirty="0" smtClean="0">
                <a:solidFill>
                  <a:srgbClr val="FFFF00"/>
                </a:solidFill>
              </a:rPr>
              <a:t>Look down on</a:t>
            </a:r>
          </a:p>
          <a:p>
            <a:endParaRPr lang="en-US" sz="1600" b="1" dirty="0" smtClean="0">
              <a:solidFill>
                <a:srgbClr val="FFFF00"/>
              </a:solidFill>
            </a:endParaRPr>
          </a:p>
          <a:p>
            <a:r>
              <a:rPr lang="en-US" sz="1600" b="1" dirty="0" smtClean="0">
                <a:solidFill>
                  <a:srgbClr val="FFFF00"/>
                </a:solidFill>
              </a:rPr>
              <a:t>Look after</a:t>
            </a:r>
          </a:p>
          <a:p>
            <a:endParaRPr lang="en-US" sz="1600" b="1" dirty="0" smtClean="0">
              <a:solidFill>
                <a:srgbClr val="FFFF00"/>
              </a:solidFill>
            </a:endParaRPr>
          </a:p>
          <a:p>
            <a:endParaRPr lang="en-US" sz="1600" b="1" dirty="0">
              <a:solidFill>
                <a:srgbClr val="FFFF00"/>
              </a:solidFill>
            </a:endParaRPr>
          </a:p>
          <a:p>
            <a:endParaRPr lang="en-US" sz="1600" b="1" dirty="0" smtClean="0">
              <a:solidFill>
                <a:srgbClr val="FFFF00"/>
              </a:solidFill>
            </a:endParaRPr>
          </a:p>
          <a:p>
            <a:r>
              <a:rPr lang="en-US" sz="1600" b="1" dirty="0" smtClean="0">
                <a:solidFill>
                  <a:srgbClr val="FFFF00"/>
                </a:solidFill>
              </a:rPr>
              <a:t>Look for</a:t>
            </a:r>
          </a:p>
          <a:p>
            <a:endParaRPr lang="en-US" sz="1600" b="1" dirty="0" smtClean="0">
              <a:solidFill>
                <a:srgbClr val="FFFF00"/>
              </a:solidFill>
            </a:endParaRPr>
          </a:p>
          <a:p>
            <a:r>
              <a:rPr lang="en-US" sz="1600" b="1" dirty="0" smtClean="0">
                <a:solidFill>
                  <a:srgbClr val="FFFF00"/>
                </a:solidFill>
              </a:rPr>
              <a:t>Look up</a:t>
            </a:r>
          </a:p>
          <a:p>
            <a:endParaRPr lang="en-US" sz="1600" b="1" dirty="0" smtClean="0">
              <a:solidFill>
                <a:srgbClr val="FFFF00"/>
              </a:solidFill>
            </a:endParaRPr>
          </a:p>
          <a:p>
            <a:r>
              <a:rPr lang="en-US" sz="1600" b="1" dirty="0" smtClean="0">
                <a:solidFill>
                  <a:srgbClr val="FFFF00"/>
                </a:solidFill>
              </a:rPr>
              <a:t>Look out for</a:t>
            </a:r>
            <a:endParaRPr lang="ru-RU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8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277</Words>
  <Application>Microsoft Office PowerPoint</Application>
  <PresentationFormat>Экран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LOOK FORWAD TO</vt:lpstr>
      <vt:lpstr>LOOK UP</vt:lpstr>
      <vt:lpstr>LOOK FOR</vt:lpstr>
      <vt:lpstr>LOOK DOWN ON</vt:lpstr>
      <vt:lpstr>LOOK OUT FOR</vt:lpstr>
      <vt:lpstr>LOOK AFTER</vt:lpstr>
      <vt:lpstr>Используйте правильный фразовый глагол: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Денис</dc:creator>
  <cp:lastModifiedBy>Денис</cp:lastModifiedBy>
  <cp:revision>12</cp:revision>
  <dcterms:created xsi:type="dcterms:W3CDTF">2011-11-09T12:49:22Z</dcterms:created>
  <dcterms:modified xsi:type="dcterms:W3CDTF">2011-11-13T09:27:22Z</dcterms:modified>
</cp:coreProperties>
</file>