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10"/>
    <a:srgbClr val="B48900"/>
    <a:srgbClr val="D1B611"/>
    <a:srgbClr val="20B6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DADE-0014-4295-BE64-3E8EFC4C592E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0307-475D-4C83-915A-62C9ABFA2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волю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0" y="357166"/>
            <a:ext cx="8486780" cy="56436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Основы учения </a:t>
            </a:r>
            <a:b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600" b="1" dirty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solidFill>
                  <a:srgbClr val="D1B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 эволюции</a:t>
            </a:r>
            <a:endParaRPr lang="ru-RU" sz="6600" b="1" dirty="0">
              <a:solidFill>
                <a:srgbClr val="D1B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ходство эмбрио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5072098" cy="6505701"/>
          </a:xfr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214942" y="1652933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Сходство эмбрионов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134" y="285728"/>
            <a:ext cx="461486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 Лайель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ученый, археолог.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357718" cy="4525963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сновоположник современной геологии.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Расшифровал и датировал геологическую историю Земли.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Показал, что такие факторы как горообразование, вулканизм, оледенение, дождь, ветер, приливы и т.п. объясняют эволюцию земной поверхности, а следовательно и изменения в составе органического мира.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чарльз Лай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14810" cy="56197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585789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1797—1876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-2143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Чарльз Дарвин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darw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4143372" cy="6905619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6273225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1809—1882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30" y="714356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биолог</a:t>
            </a:r>
          </a:p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Создатель основ современной  теории эволюции биологических видов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00024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1859г. опубликовал труд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«Происхождение видов путём естественного отбора, или Сохранение благоприятствуемых пород в борьбе за жизнь»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показал изменчивость видов растений и животных, их естественное происхождение от более ранних видов.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Эволюционная теория  Ч. Дарвина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Эволюционная теория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Ч. Дарвина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715404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механизмов эволюции – три главных фактора: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Изменчивость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за существование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Естественный отбор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теории: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Организмы </a:t>
            </a:r>
            <a:r>
              <a:rPr lang="ru-RU" sz="2000" b="1" u="sng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изменчивы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Различия между организмами хотя бы частично передаются по наследству.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Бесконечное увеличение организмов на планете в следствии их размножения ограничивает малое количество жизненно важных ресурсов, что приводит к </a:t>
            </a:r>
            <a:r>
              <a:rPr lang="ru-RU" sz="2000" b="1" u="sng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борьбе за существование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которой выживают не все.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борьбы за существование происходит </a:t>
            </a:r>
            <a:r>
              <a:rPr lang="ru-RU" sz="2000" b="1" u="sng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естественный отбор</a:t>
            </a:r>
            <a:r>
              <a:rPr lang="ru-RU" sz="2000" dirty="0" smtClean="0">
                <a:solidFill>
                  <a:srgbClr val="F09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выживают те особи, которые располагают полезными в данных условиях свойствами.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и развитие эволюционного учения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Эволюционные идеи в античности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r:id="rId2" action="ppaction://hlinksldjump"/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 action="ppaction://hlinksldjump"/>
              </a:rPr>
              <a:t>Шарль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 action="ppaction://hlinksldjump"/>
              </a:rPr>
              <a:t>Бонне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Карл Линней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Жан Батист Ламарк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Жорж Кювье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Карл Бэр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Чарльз Лайель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8" action="ppaction://hlinksldjump"/>
              </a:rPr>
              <a:t>Чарльз Дарвин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Эволюционные идеи в античности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1352" y="1412776"/>
            <a:ext cx="5832648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первых авторов идеи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постепенного изменения организмов, был Платон. В своем диалоге «Государство» он выдвинул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улучшение породы людей путем отбора лучших представителей. Без сомнений, это предложение основывалось на известном факте отбора производителей в животноводстве.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ла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092366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02128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428 г. </a:t>
            </a:r>
            <a:r>
              <a:rPr lang="ru-RU" sz="2800" b="1" dirty="0" smtClean="0">
                <a:solidFill>
                  <a:srgbClr val="FFFF00"/>
                </a:solidFill>
              </a:rPr>
              <a:t>до н. э.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рль Бон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621226" cy="5572164"/>
          </a:xfrm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Шарль Бонне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929330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1720 –1793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857628"/>
            <a:ext cx="414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Ввел термин «ЭВОЛЮЦИЯ» от латинского 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evolutio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развертывание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357298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Швейцарский натуралист и философ.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инней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арл линн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6308" cy="5429288"/>
          </a:xfrm>
        </p:spPr>
      </p:pic>
      <p:sp>
        <p:nvSpPr>
          <p:cNvPr id="5" name="Прямоугольник 4"/>
          <p:cNvSpPr/>
          <p:nvPr/>
        </p:nvSpPr>
        <p:spPr>
          <a:xfrm>
            <a:off x="1071538" y="5572140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1707 –1778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00108"/>
            <a:ext cx="457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Шведский  врач и натуралист.</a:t>
            </a:r>
          </a:p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Создатель  единой системы растительного и животного мира. </a:t>
            </a:r>
          </a:p>
          <a:p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наиболее удачной искусственной классификации растений и животных,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ставшей основой для научной классификации живых организмов.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Описал около полутора тысяч новых видов растений (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число описанных им видов растений — более десяти тысяч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большое число видов животных.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Заложил основы современной бинарной номенклатуры. </a:t>
            </a: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м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8342" cy="5715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Батист Ламарк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71612"/>
            <a:ext cx="47863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учёный-естествоиспытатель.</a:t>
            </a:r>
          </a:p>
          <a:p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Создатель первой эволюционной теории.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Занимался систематикой животных.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1802 году ввёл в обращение термин «биология» 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solidFill>
                <a:srgbClr val="FFC000"/>
              </a:solidFill>
              <a:hlinkClick r:id="rId3" action="ppaction://hlinksldjump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Эволюционная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теория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Ж.Б. Ламарка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600076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1744 —1829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Эволюционная теория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Ж.Б. Ламарка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429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постепенно создавала различные тела, восходя от  простейшего к наиболее сложному.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фактор эволюции – это прямое влияние среды.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Совершенствуясь, организмы вынуждены приспосабливаться к условиям внешней среды.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объяснения этого учёный сформулировал несколько «законов».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«закон упражнения и не упражнения органов». Жирафам приходится постоянно вытягивать шею, чтобы дотянуться до листьев, растущих у них над головой. Поэтому их шеи становятся длиннее, вытягиваются. Муравьеду, чтобы ловить муравьёв в глубине муравейника, приходится постоянно вытягивать язык, и тот становится длинным и тонким. С другой стороны, кроту под землёй глаза только мешают, и они постепенно исчезают.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орган часто упражняется, он развивается. Если орган не упражняется, он постепенно отмирает.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«закон» Ламарка — «закон наследования приобретённых признаков». Полезные признаки, приобретённые животным, по мнению Ламарка, передаются потомству. Жирафы передали потомкам вытянутую шею, муравьеды унаследовали длинный язык, и так далее.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орж кюв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88940" cy="5214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186238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Жорж Кювье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071546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 естествоиспытатель, натуралист.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основатель сравнительной анатомии и палеонтологии.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42926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1769—1832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285992"/>
            <a:ext cx="49291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 закон соотношения органов, в силу которого изменение в одном из органов сопровождается непременно рядом изменений в других.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над ископаемыми животными привели его к теории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которой каждый геологический период имел свою фауну и флору и заканчивался громадным переворотом, катастрофой, при которой гибло всё живое. </a:t>
            </a:r>
          </a:p>
          <a:p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49720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Бэр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арл Бэ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5468" cy="4786322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42926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1792—1876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50" y="1214422"/>
            <a:ext cx="5357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ученый</a:t>
            </a:r>
          </a:p>
          <a:p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Сформулировал закон зародышевого сходства эмбрионов:</a:t>
            </a:r>
          </a:p>
          <a:p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Эмбрионы на ранних стадиях развития имеют общее сходство в пределах типа.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признаки любой крупной группы животных появляются у зародыша раньше, чем специальные признаки каждого конкретного вида.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зародыш высокоорганизованного вида может обладать сходством с зародышем более примитивного вида, но никогда не бывает похож на взрослую форму этого вида.</a:t>
            </a:r>
          </a:p>
          <a:p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07220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Сходство эмбрионов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1889</TotalTime>
  <Words>640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Основы учения     об эволюции</vt:lpstr>
      <vt:lpstr>Возникновение и развитие эволюционного учения</vt:lpstr>
      <vt:lpstr>Эволюционные идеи в античности</vt:lpstr>
      <vt:lpstr>Слайд 4</vt:lpstr>
      <vt:lpstr>Карл Линней</vt:lpstr>
      <vt:lpstr>Жан Батист Ламарк </vt:lpstr>
      <vt:lpstr>Эволюционная теория  Ж.Б. Ламарка </vt:lpstr>
      <vt:lpstr>Жорж Кювье</vt:lpstr>
      <vt:lpstr>Карл Бэр</vt:lpstr>
      <vt:lpstr>Сходство эмбрионов</vt:lpstr>
      <vt:lpstr>Чарльз Лайель английский ученый, археолог.</vt:lpstr>
      <vt:lpstr>Чарльз Дарвин </vt:lpstr>
      <vt:lpstr>Эволюционная теория  Ч. Дарвина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учения     об эволюции</dc:title>
  <dc:creator>1</dc:creator>
  <cp:lastModifiedBy>Svetlana</cp:lastModifiedBy>
  <cp:revision>14</cp:revision>
  <dcterms:created xsi:type="dcterms:W3CDTF">2010-03-28T12:21:36Z</dcterms:created>
  <dcterms:modified xsi:type="dcterms:W3CDTF">2011-03-20T22:22:00Z</dcterms:modified>
</cp:coreProperties>
</file>