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353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E4AC7-FD80-42C3-91D1-F4A0880058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169B2-6FB7-48E3-B90B-5787AB77C9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45347-F9CD-4687-BD45-D661F6971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785AF-7150-4C1F-91C7-DA687D8FA0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555D6D1-A651-4D9B-9A04-A866F9926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71EC6-F49E-4A19-96CF-8E49F913C8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13C9A-F93E-4EE6-BE57-5F2E239EE3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37C05-101D-4D55-931D-A93771D0E1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98FDB-8AEB-4BAD-A8C8-3D3DDD8329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5E27D-5C23-4345-9E29-CF784AF3E9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D1BC9-76CC-4032-B8A1-C6F9F24EB4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4FE244F-48C5-4B66-A0AF-A35188D70F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285728"/>
            <a:ext cx="10072758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CEE353"/>
                </a:solidFill>
              </a:rPr>
              <a:t>Осталось секунд: </a:t>
            </a:r>
            <a:endParaRPr lang="ru-RU" sz="7200" dirty="0">
              <a:solidFill>
                <a:srgbClr val="CEE353"/>
              </a:solidFill>
            </a:endParaRPr>
          </a:p>
        </p:txBody>
      </p:sp>
      <p:pic>
        <p:nvPicPr>
          <p:cNvPr id="18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1126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35734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кругленный прямоугольник 22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CEE353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11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CEE353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sz="1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CEE353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sz="1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CEE353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sz="1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CEE353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1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1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SN00822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92919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SN00822A0000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072074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1857356" y="2714620"/>
            <a:ext cx="5857916" cy="3786214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pic>
        <p:nvPicPr>
          <p:cNvPr id="17" name="Picture 11" descr="MMj03652090000[1]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357298"/>
            <a:ext cx="328614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9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500"/>
                            </p:stCondLst>
                            <p:childTnLst>
                              <p:par>
                                <p:cTn id="40" presetID="53" presetClass="entr" presetSubtype="0" fill="hold" grpId="1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8000"/>
                            </p:stCondLst>
                            <p:childTnLst>
                              <p:par>
                                <p:cTn id="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0" repeatCount="14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showWhenStopped="0">
                <p:cTn id="61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showWhenStopped="0">
                <p:cTn id="62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3" grpId="1" animBg="1"/>
      <p:bldP spid="24" grpId="0" animBg="1"/>
      <p:bldP spid="25" grpId="0" animBg="1"/>
      <p:bldP spid="26" grpId="0" animBg="1"/>
      <p:bldP spid="27" grpId="0" animBg="1"/>
      <p:bldP spid="4" grpId="1" animBg="1"/>
      <p:bldP spid="11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blipFill>
          <a:blip xmlns:r="http://schemas.openxmlformats.org/officeDocument/2006/relationships" r:embed="rId2"/>
          <a:tile tx="0" ty="0" sx="100000" sy="100000" flip="none" algn="tl"/>
        </a:blipFill>
        <a:scene3d>
          <a:camera prst="orthographicFront"/>
          <a:lightRig rig="flat" dir="t"/>
        </a:scene3d>
        <a:sp3d>
          <a:bevelT/>
        </a:sp3d>
      </a:spPr>
      <a:bodyPr rtlCol="0" anchor="ctr"/>
      <a:lstStyle>
        <a:defPPr algn="ctr">
          <a:defRPr sz="1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</TotalTime>
  <Words>11</Words>
  <Application>Microsoft Office PowerPoint</Application>
  <PresentationFormat>Экран (4:3)</PresentationFormat>
  <Paragraphs>9</Paragraphs>
  <Slides>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Осталось секунд: </vt:lpstr>
    </vt:vector>
  </TitlesOfParts>
  <Company>Кисманвиль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Денис</cp:lastModifiedBy>
  <cp:revision>15</cp:revision>
  <dcterms:created xsi:type="dcterms:W3CDTF">2010-03-01T09:57:17Z</dcterms:created>
  <dcterms:modified xsi:type="dcterms:W3CDTF">2010-04-14T21:02:20Z</dcterms:modified>
</cp:coreProperties>
</file>